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0091-16A7-0445-92D5-DFE69142A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30D7C-AD2B-1F45-891E-312B4BF9C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7B7A1-B96D-F141-8007-A78D1608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0973-7E87-5A40-8137-B09EC674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8F398-6250-4041-B084-BB4F7FC2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3844-20BF-1745-8AF1-78F76036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92400-1A69-3B43-A0F2-E6862AD79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C1F1-9A84-984B-9A0E-9A4232E3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D63F-E5F0-3446-BF35-36D0B7EF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14298-009C-4D44-8AF6-B9E2F631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AD6E6-592A-0A4A-A0CC-C67477810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4B86-210A-AF4C-ADC4-4C6783E7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52ED-8B0E-6E49-9A4A-09C325E7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CD4A-E7E6-9D40-83E3-0198AD17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CCC3-72CE-D249-87BB-D0A04D57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3B3B-2295-E64C-98EB-DF355D85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B521-456F-3F45-879F-E7AF91FE1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D245-5777-A941-9B6C-70AC77F4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2EA6-14FD-5D43-AD30-D2A20AF2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50DA4-5283-6941-9B00-EE82086C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E2B2-40CC-4747-A10A-A4CE9F3B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5334D-F363-F943-9E93-0519296AE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3D681-BD6C-0747-8109-79A84290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5057A-EB82-7646-95C3-93F9DED3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EF595-79D8-954E-84A1-583FDC00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00B0-5A78-5449-8D3F-590349EA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CA1D-609A-FB40-94D8-DB952D6CD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C7A75-7C8B-5C42-878C-EA4AABCF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3F631-0D63-C048-90F8-EE8F31C4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ABAF4-703B-6043-A0FD-A9CF359A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8B7CD-6DD8-7842-883D-18C9E428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4C03-76FF-2C43-B607-5D54DA20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C511B-7427-4945-85DF-46E9C7654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F5DD7-5A79-D245-B6A4-747B41F1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F5AAC-5814-8446-B5A8-C843BB719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2CEF0-95E8-3B41-82CC-8E8E9B06C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95B92-9B14-0946-8FDC-26C5CBA0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282D6-AAB1-724E-86A7-306DB5E1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CC6EE-26B8-8548-ADB4-971BF7B9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31AC-9318-9F4B-920E-0B56EDF8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03CC1-403E-A641-978B-F1BB2008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F0D91-159C-5846-AFC3-AF5D19D8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ACA52-8773-6840-973A-93D89660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7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1C81B-D885-1242-891A-8CF7CDD2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0A354-B463-3845-85C2-8AB32DDA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19C3A-AEFB-B94C-AA30-AB48A72D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8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C6BB-74FE-9242-B7F3-13BC3875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9042-D78B-6447-9C10-7FA760FDD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77ED5-E86E-B343-90CD-6508FD54B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66C54-A99B-094A-9141-CD843BD5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63DA7-3B77-474B-8210-8A911EB2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EA2D3-5B10-B54D-8937-D648C78D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8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0B1F-5565-284D-BA96-04710918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29AE3-795B-734E-BC0D-6A171F741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A9F34-6C7D-AF4D-AF11-3DFDEA1CA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663F6-5987-784B-A75A-6616032F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A7DC3-2F7A-B54C-99B3-C9710A73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4CD56-8702-D248-9AA9-FECF1949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E60B7-CF5C-3644-9375-B1766C10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33433-2E92-634A-804B-87C2865A1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A365-B0A3-5046-AE2D-271CE6551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E501-B605-D048-AF6B-0CB4D31118EA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4DEA-A936-344A-BAAA-11F40844F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0EE35-9992-BB43-A199-9EFBE281B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33D44-AC85-5840-A5E2-B54A076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6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A22960-D380-EE40-9DF9-CDC9F4D8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AA335-8023-CD4F-AAED-825D9ED6927C}"/>
              </a:ext>
            </a:extLst>
          </p:cNvPr>
          <p:cNvSpPr txBox="1"/>
          <p:nvPr/>
        </p:nvSpPr>
        <p:spPr>
          <a:xfrm>
            <a:off x="9203268" y="567267"/>
            <a:ext cx="221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E-value &lt;= 1e-2</a:t>
            </a:r>
          </a:p>
        </p:txBody>
      </p:sp>
    </p:spTree>
    <p:extLst>
      <p:ext uri="{BB962C8B-B14F-4D97-AF65-F5344CB8AC3E}">
        <p14:creationId xmlns:p14="http://schemas.microsoft.com/office/powerpoint/2010/main" val="69259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DFBBE3-ADC8-1642-9AE8-524EBFE5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4F796B-8E46-7744-B0CA-7A48A357A23A}"/>
              </a:ext>
            </a:extLst>
          </p:cNvPr>
          <p:cNvSpPr txBox="1"/>
          <p:nvPr/>
        </p:nvSpPr>
        <p:spPr>
          <a:xfrm>
            <a:off x="9203268" y="567267"/>
            <a:ext cx="221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E-value &lt;= 1e-3</a:t>
            </a:r>
          </a:p>
        </p:txBody>
      </p:sp>
    </p:spTree>
    <p:extLst>
      <p:ext uri="{BB962C8B-B14F-4D97-AF65-F5344CB8AC3E}">
        <p14:creationId xmlns:p14="http://schemas.microsoft.com/office/powerpoint/2010/main" val="80989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CCDDF-F7DE-E943-AFE8-AC160DF6F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E3891-E780-474E-948C-2AA2D67676D4}"/>
              </a:ext>
            </a:extLst>
          </p:cNvPr>
          <p:cNvSpPr txBox="1"/>
          <p:nvPr/>
        </p:nvSpPr>
        <p:spPr>
          <a:xfrm>
            <a:off x="9203268" y="567267"/>
            <a:ext cx="221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E-value &lt;= 1e-4</a:t>
            </a:r>
          </a:p>
        </p:txBody>
      </p:sp>
    </p:spTree>
    <p:extLst>
      <p:ext uri="{BB962C8B-B14F-4D97-AF65-F5344CB8AC3E}">
        <p14:creationId xmlns:p14="http://schemas.microsoft.com/office/powerpoint/2010/main" val="350051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9AF0E-5BCF-A04A-9AC7-88A4901A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F7AC04-7210-294A-854B-46D96F780054}"/>
              </a:ext>
            </a:extLst>
          </p:cNvPr>
          <p:cNvSpPr txBox="1"/>
          <p:nvPr/>
        </p:nvSpPr>
        <p:spPr>
          <a:xfrm>
            <a:off x="9203268" y="567267"/>
            <a:ext cx="221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E-value &lt;= 1e-5</a:t>
            </a:r>
          </a:p>
        </p:txBody>
      </p:sp>
    </p:spTree>
    <p:extLst>
      <p:ext uri="{BB962C8B-B14F-4D97-AF65-F5344CB8AC3E}">
        <p14:creationId xmlns:p14="http://schemas.microsoft.com/office/powerpoint/2010/main" val="326079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3A10E5-DD06-9B43-A69F-16DD09D1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35614E-1365-E74F-B22A-81C36B75F85D}"/>
              </a:ext>
            </a:extLst>
          </p:cNvPr>
          <p:cNvSpPr txBox="1"/>
          <p:nvPr/>
        </p:nvSpPr>
        <p:spPr>
          <a:xfrm>
            <a:off x="9203268" y="567267"/>
            <a:ext cx="221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E-value &lt;= 1e-6</a:t>
            </a:r>
          </a:p>
        </p:txBody>
      </p:sp>
    </p:spTree>
    <p:extLst>
      <p:ext uri="{BB962C8B-B14F-4D97-AF65-F5344CB8AC3E}">
        <p14:creationId xmlns:p14="http://schemas.microsoft.com/office/powerpoint/2010/main" val="209998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819FC-0C12-6644-A3FD-5C9E79F2B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0236AC-85BE-8B4F-9E56-744BEEDCC3BA}"/>
              </a:ext>
            </a:extLst>
          </p:cNvPr>
          <p:cNvSpPr txBox="1"/>
          <p:nvPr/>
        </p:nvSpPr>
        <p:spPr>
          <a:xfrm>
            <a:off x="9203268" y="567267"/>
            <a:ext cx="221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E-value &lt;= 1e-7</a:t>
            </a:r>
          </a:p>
        </p:txBody>
      </p:sp>
    </p:spTree>
    <p:extLst>
      <p:ext uri="{BB962C8B-B14F-4D97-AF65-F5344CB8AC3E}">
        <p14:creationId xmlns:p14="http://schemas.microsoft.com/office/powerpoint/2010/main" val="90091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484D6-4793-D64B-9A79-ED2F10805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8CBBEC-EC73-9744-9F33-8255AE178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886B57-72EF-0B42-8908-49B71F806582}"/>
              </a:ext>
            </a:extLst>
          </p:cNvPr>
          <p:cNvSpPr txBox="1"/>
          <p:nvPr/>
        </p:nvSpPr>
        <p:spPr>
          <a:xfrm>
            <a:off x="9203268" y="567267"/>
            <a:ext cx="221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E-value &lt;= 1e-8</a:t>
            </a:r>
          </a:p>
        </p:txBody>
      </p:sp>
    </p:spTree>
    <p:extLst>
      <p:ext uri="{BB962C8B-B14F-4D97-AF65-F5344CB8AC3E}">
        <p14:creationId xmlns:p14="http://schemas.microsoft.com/office/powerpoint/2010/main" val="417597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 Franklin</dc:creator>
  <cp:lastModifiedBy>Meghan Franklin</cp:lastModifiedBy>
  <cp:revision>2</cp:revision>
  <dcterms:created xsi:type="dcterms:W3CDTF">2018-05-15T14:32:34Z</dcterms:created>
  <dcterms:modified xsi:type="dcterms:W3CDTF">2018-05-15T21:05:15Z</dcterms:modified>
</cp:coreProperties>
</file>