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079976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1" d="100"/>
          <a:sy n="31" d="100"/>
        </p:scale>
        <p:origin x="209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2356703"/>
            <a:ext cx="9179799" cy="501340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7563446"/>
            <a:ext cx="8099822" cy="3476717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FB34-7F04-4793-8B6E-1D63E5DD41A2}" type="datetimeFigureOut">
              <a:rPr lang="en-CA" smtClean="0"/>
              <a:t>2019-10-09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A00E-8409-4539-BD38-81240AC077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9987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FB34-7F04-4793-8B6E-1D63E5DD41A2}" type="datetimeFigureOut">
              <a:rPr lang="en-CA" smtClean="0"/>
              <a:t>2019-10-09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A00E-8409-4539-BD38-81240AC077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9502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766678"/>
            <a:ext cx="2328699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766678"/>
            <a:ext cx="6851100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FB34-7F04-4793-8B6E-1D63E5DD41A2}" type="datetimeFigureOut">
              <a:rPr lang="en-CA" smtClean="0"/>
              <a:t>2019-10-09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A00E-8409-4539-BD38-81240AC077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4275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FB34-7F04-4793-8B6E-1D63E5DD41A2}" type="datetimeFigureOut">
              <a:rPr lang="en-CA" smtClean="0"/>
              <a:t>2019-10-09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A00E-8409-4539-BD38-81240AC077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940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3590057"/>
            <a:ext cx="9314796" cy="5990088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9636813"/>
            <a:ext cx="9314796" cy="3150046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FB34-7F04-4793-8B6E-1D63E5DD41A2}" type="datetimeFigureOut">
              <a:rPr lang="en-CA" smtClean="0"/>
              <a:t>2019-10-09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A00E-8409-4539-BD38-81240AC077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8392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3833390"/>
            <a:ext cx="4589899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3833390"/>
            <a:ext cx="4589899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FB34-7F04-4793-8B6E-1D63E5DD41A2}" type="datetimeFigureOut">
              <a:rPr lang="en-CA" smtClean="0"/>
              <a:t>2019-10-09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A00E-8409-4539-BD38-81240AC077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9238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66681"/>
            <a:ext cx="9314796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3530053"/>
            <a:ext cx="4568805" cy="1730025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5260078"/>
            <a:ext cx="4568805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3530053"/>
            <a:ext cx="4591306" cy="1730025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5260078"/>
            <a:ext cx="4591306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FB34-7F04-4793-8B6E-1D63E5DD41A2}" type="datetimeFigureOut">
              <a:rPr lang="en-CA" smtClean="0"/>
              <a:t>2019-10-09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A00E-8409-4539-BD38-81240AC077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6684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FB34-7F04-4793-8B6E-1D63E5DD41A2}" type="datetimeFigureOut">
              <a:rPr lang="en-CA" smtClean="0"/>
              <a:t>2019-10-09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A00E-8409-4539-BD38-81240AC077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8805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FB34-7F04-4793-8B6E-1D63E5DD41A2}" type="datetimeFigureOut">
              <a:rPr lang="en-CA" smtClean="0"/>
              <a:t>2019-10-09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A00E-8409-4539-BD38-81240AC077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5931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960014"/>
            <a:ext cx="3483205" cy="3360050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2073367"/>
            <a:ext cx="5467380" cy="10233485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4320064"/>
            <a:ext cx="3483205" cy="8003453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FB34-7F04-4793-8B6E-1D63E5DD41A2}" type="datetimeFigureOut">
              <a:rPr lang="en-CA" smtClean="0"/>
              <a:t>2019-10-09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A00E-8409-4539-BD38-81240AC077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684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960014"/>
            <a:ext cx="3483205" cy="3360050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2073367"/>
            <a:ext cx="5467380" cy="10233485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4320064"/>
            <a:ext cx="3483205" cy="8003453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FB34-7F04-4793-8B6E-1D63E5DD41A2}" type="datetimeFigureOut">
              <a:rPr lang="en-CA" smtClean="0"/>
              <a:t>2019-10-09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A00E-8409-4539-BD38-81240AC077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2039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766681"/>
            <a:ext cx="9314796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3833390"/>
            <a:ext cx="9314796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3346867"/>
            <a:ext cx="2429947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2FB34-7F04-4793-8B6E-1D63E5DD41A2}" type="datetimeFigureOut">
              <a:rPr lang="en-CA" smtClean="0"/>
              <a:t>2019-10-09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3346867"/>
            <a:ext cx="364492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3346867"/>
            <a:ext cx="2429947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6A00E-8409-4539-BD38-81240AC077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7981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E8A8EB-FB04-41D3-B61B-90A159DA6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22" y="-1"/>
            <a:ext cx="10113318" cy="144002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9E8371-6C73-4A09-B60D-87363F72DF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475" y="254481"/>
            <a:ext cx="1270065" cy="63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285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1253D7-A87F-4112-AAD3-32AE3B644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22" y="-1"/>
            <a:ext cx="10113318" cy="14400213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DBD9E7DE-1550-4306-B4CE-71EA0AB35330}"/>
              </a:ext>
            </a:extLst>
          </p:cNvPr>
          <p:cNvSpPr/>
          <p:nvPr/>
        </p:nvSpPr>
        <p:spPr>
          <a:xfrm>
            <a:off x="5399881" y="10341998"/>
            <a:ext cx="318052" cy="31805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9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ED5322-A1E2-4F7B-8DFC-A34D1DBEF621}"/>
              </a:ext>
            </a:extLst>
          </p:cNvPr>
          <p:cNvSpPr/>
          <p:nvPr/>
        </p:nvSpPr>
        <p:spPr>
          <a:xfrm>
            <a:off x="10001416" y="3354126"/>
            <a:ext cx="318052" cy="31805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CBDADBF-4E88-47D0-A3D9-26841B33D3E8}"/>
              </a:ext>
            </a:extLst>
          </p:cNvPr>
          <p:cNvSpPr/>
          <p:nvPr/>
        </p:nvSpPr>
        <p:spPr>
          <a:xfrm>
            <a:off x="1545202" y="9705893"/>
            <a:ext cx="318052" cy="31805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900E24A-650C-436F-9DC4-7AEFC488473C}"/>
              </a:ext>
            </a:extLst>
          </p:cNvPr>
          <p:cNvSpPr/>
          <p:nvPr/>
        </p:nvSpPr>
        <p:spPr>
          <a:xfrm>
            <a:off x="1941444" y="3595315"/>
            <a:ext cx="318052" cy="31805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F061FBD-48DA-4B66-A17F-96C0456111DF}"/>
              </a:ext>
            </a:extLst>
          </p:cNvPr>
          <p:cNvSpPr/>
          <p:nvPr/>
        </p:nvSpPr>
        <p:spPr>
          <a:xfrm>
            <a:off x="1513398" y="13371444"/>
            <a:ext cx="318052" cy="31805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DBAEF86-4BF9-40EF-879D-00B596509BCD}"/>
              </a:ext>
            </a:extLst>
          </p:cNvPr>
          <p:cNvSpPr/>
          <p:nvPr/>
        </p:nvSpPr>
        <p:spPr>
          <a:xfrm>
            <a:off x="10001416" y="2087417"/>
            <a:ext cx="318052" cy="31805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2FAD036-69B5-4C9C-8722-85BBA683AB3A}"/>
              </a:ext>
            </a:extLst>
          </p:cNvPr>
          <p:cNvSpPr/>
          <p:nvPr/>
        </p:nvSpPr>
        <p:spPr>
          <a:xfrm>
            <a:off x="10008042" y="4157870"/>
            <a:ext cx="318052" cy="31805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358BAA4-4706-4D5B-8395-F4E77212CE7C}"/>
              </a:ext>
            </a:extLst>
          </p:cNvPr>
          <p:cNvSpPr/>
          <p:nvPr/>
        </p:nvSpPr>
        <p:spPr>
          <a:xfrm>
            <a:off x="10008042" y="2891161"/>
            <a:ext cx="318052" cy="31805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7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C3726F3-7813-48E0-A34C-19E6FAA5DB20}"/>
              </a:ext>
            </a:extLst>
          </p:cNvPr>
          <p:cNvSpPr/>
          <p:nvPr/>
        </p:nvSpPr>
        <p:spPr>
          <a:xfrm>
            <a:off x="10001416" y="5296432"/>
            <a:ext cx="318052" cy="31805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8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06BDC92-4441-4F10-B065-C9FBADE9F12F}"/>
              </a:ext>
            </a:extLst>
          </p:cNvPr>
          <p:cNvSpPr/>
          <p:nvPr/>
        </p:nvSpPr>
        <p:spPr>
          <a:xfrm>
            <a:off x="5323965" y="12718112"/>
            <a:ext cx="469883" cy="24251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10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965AAC5-B39A-4199-81BE-370AD7B30424}"/>
              </a:ext>
            </a:extLst>
          </p:cNvPr>
          <p:cNvSpPr/>
          <p:nvPr/>
        </p:nvSpPr>
        <p:spPr>
          <a:xfrm>
            <a:off x="5323965" y="11157269"/>
            <a:ext cx="469883" cy="24251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E784091-6E96-4356-A9C9-B7F158266F45}"/>
              </a:ext>
            </a:extLst>
          </p:cNvPr>
          <p:cNvSpPr/>
          <p:nvPr/>
        </p:nvSpPr>
        <p:spPr>
          <a:xfrm>
            <a:off x="5323964" y="13096463"/>
            <a:ext cx="469883" cy="24251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12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46E0085-14EB-4B4D-B34B-8B5F506C3C63}"/>
              </a:ext>
            </a:extLst>
          </p:cNvPr>
          <p:cNvSpPr/>
          <p:nvPr/>
        </p:nvSpPr>
        <p:spPr>
          <a:xfrm>
            <a:off x="5323963" y="13453807"/>
            <a:ext cx="469883" cy="24251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13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0E6DE7B-8851-4BF1-930D-580B0BD02C48}"/>
              </a:ext>
            </a:extLst>
          </p:cNvPr>
          <p:cNvSpPr/>
          <p:nvPr/>
        </p:nvSpPr>
        <p:spPr>
          <a:xfrm>
            <a:off x="8012829" y="10465444"/>
            <a:ext cx="469883" cy="24251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14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96DD60E-FA19-4793-B203-1FF369338B93}"/>
              </a:ext>
            </a:extLst>
          </p:cNvPr>
          <p:cNvSpPr/>
          <p:nvPr/>
        </p:nvSpPr>
        <p:spPr>
          <a:xfrm>
            <a:off x="8012828" y="3270638"/>
            <a:ext cx="469883" cy="24251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15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A2FDDA1-EF5B-4901-8F04-6C5D8C643677}"/>
              </a:ext>
            </a:extLst>
          </p:cNvPr>
          <p:cNvSpPr/>
          <p:nvPr/>
        </p:nvSpPr>
        <p:spPr>
          <a:xfrm>
            <a:off x="8012828" y="11691465"/>
            <a:ext cx="469883" cy="24251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16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CB0BB7F-3C94-4A26-BA2C-F66372C408D5}"/>
              </a:ext>
            </a:extLst>
          </p:cNvPr>
          <p:cNvSpPr/>
          <p:nvPr/>
        </p:nvSpPr>
        <p:spPr>
          <a:xfrm>
            <a:off x="8012828" y="11284028"/>
            <a:ext cx="469883" cy="24251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17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E49BEB3-30BA-46E1-8E2A-18687803ED55}"/>
              </a:ext>
            </a:extLst>
          </p:cNvPr>
          <p:cNvSpPr/>
          <p:nvPr/>
        </p:nvSpPr>
        <p:spPr>
          <a:xfrm>
            <a:off x="511347" y="12365406"/>
            <a:ext cx="469883" cy="24251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18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CB625DB-F478-4143-AFF7-7B303B90F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475" y="254481"/>
            <a:ext cx="1270065" cy="63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246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18</Words>
  <Application>Microsoft Office PowerPoint</Application>
  <PresentationFormat>Custom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Herman</dc:creator>
  <cp:lastModifiedBy>Michael Herman</cp:lastModifiedBy>
  <cp:revision>5</cp:revision>
  <dcterms:created xsi:type="dcterms:W3CDTF">2019-10-09T15:50:15Z</dcterms:created>
  <dcterms:modified xsi:type="dcterms:W3CDTF">2019-10-09T16:25:52Z</dcterms:modified>
</cp:coreProperties>
</file>