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FEB55-5A84-4AAF-B927-81BAE4E3623E}" type="datetimeFigureOut">
              <a:rPr lang="en-CA" smtClean="0"/>
              <a:t>2023-05-04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905CD-FD5B-40A3-A924-C9584CFF7C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CDCD-F819-7835-2046-6A911072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EC36-3B1C-93B0-1529-8C301CB0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1E61-D40D-C9D9-399E-3A12AED1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35EF-EA91-4655-AB6B-13B9941CAA70}" type="datetime1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81F9-833B-4659-EDC7-199536C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AEDA-2CCD-CDEF-3347-77A6C05A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32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21E2-6851-D72F-E78D-8742186C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111E9-3FAB-8AB3-FD72-69C091B2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FB99-C7F7-5A3A-4246-36451B0B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83BD-5B5B-4B92-BF63-0C72E11EB4C0}" type="datetime1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697F-4D03-0C2E-4533-026A5F7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26AB-A604-4C65-67A6-F5BA4564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57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7E768-6AD0-32D9-A832-AC5AD2924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8C11F-952D-6A7D-D48A-8D5F0D7B8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3F3C-B04A-85E5-B2DA-02DAD3DA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968-B46C-40ED-998E-1572C966F83D}" type="datetime1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A02D-440D-2226-17E5-874E3623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C236-44C1-B7A6-322A-88ED5E5F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5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EF9-F89E-72C6-1206-936FDBC0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5D81-63EE-A207-38B4-5512F8FB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6671-F5DA-FACE-774E-AFF3374D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7EF-C673-4E0C-AE36-98F3A3B3B7C1}" type="datetime1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7109-33D4-7878-6558-3E85A119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0602-6852-7125-39EF-623FA899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3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F5B9-3AA9-BC07-E328-1DA505CA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BA2C0-8720-4F40-043C-5F6697C0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CBCB-B949-D105-AC65-C003313F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C3C-ECE1-47F6-9C6B-5433CDD43443}" type="datetime1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C02B-9C25-ED95-2BF8-F369510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36B2-41B5-B032-9DAB-4BE8113F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98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DBD2-6D8D-4DBA-235B-3C8BE361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E028-B7AB-C9F0-B5B9-42EC0F22D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A465-946D-EF41-F584-356D5AFB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786B-652B-9D0E-8FBC-5739AF9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4D34-5403-47AC-8267-DDBF2E37FE33}" type="datetime1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7DC98-7D80-A204-2168-8080AA6E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7F06B-8575-D9D9-1EA1-7658C30D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5121-25A9-CDE3-6B98-A7AB775A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8265-F34E-4A55-EA18-719ACA24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11E1-9AA2-AEB2-AEAF-685F7987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447CE-3B7A-1941-5B6E-2A9CE5B8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AAF5-16CB-4991-680F-323B5A183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66BD5-8B79-7537-98A3-EBCA219D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5796-39F9-42DA-965C-B3726A2A9680}" type="datetime1">
              <a:rPr lang="en-CA" smtClean="0"/>
              <a:t>2023-05-04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EBB3F-DE18-A216-532E-E1DEF6C4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DA49E-4E4B-9603-EE5A-A62B909F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22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E2DB-5309-714D-C1C4-1221069C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DFE97-555B-181E-92FB-BF74DD83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B48E-C7B4-4003-83EE-B07B14D33F78}" type="datetime1">
              <a:rPr lang="en-CA" smtClean="0"/>
              <a:t>2023-05-04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72A90-C3FB-50F9-9617-FDA7B7BC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45349-FC91-1DEA-B637-CC3E13C3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38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B56B3-73DE-EFD4-1F96-36B630A1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74A3-7140-4B2A-832C-4C6A3D259141}" type="datetime1">
              <a:rPr lang="en-CA" smtClean="0"/>
              <a:t>2023-05-04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8AD1D-904C-C643-3CAC-D291FD3C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7374-32B0-A376-604C-4B70B35D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ACD4-B06C-1873-CC5D-681A5B8B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494C-90F6-7ACC-3602-BE0C740E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26692-D43D-9033-4E80-079BD872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8D33-A543-B0F5-8C90-3F5C80D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1E94-3016-4BA6-B9D2-B75C0CA52CDA}" type="datetime1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20D6-9FF9-C868-51E3-D381456E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1B6A-C438-F059-9F51-F9559EEB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2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EC88-425F-B8FD-AE7D-C08DBDD8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5BAB1-B63B-69D3-1E5B-13983882D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C7786-D9E8-2E36-30BF-38EC369B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35C9-21E3-305E-00CF-3AA3F208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3699-8C62-4517-A8F2-7F772541B883}" type="datetime1">
              <a:rPr lang="en-CA" smtClean="0"/>
              <a:t>2023-05-04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BC0A-A7FA-693B-2725-68B58864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8F66D-4859-769D-676A-F056A61C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2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44C06-EC07-6C11-2642-A28BB36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449E-2B48-198B-20E3-DF932300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35D0-AE57-2249-6A6A-119ECCB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309-B5F0-4CD4-B28B-F0B31037A7A7}" type="datetime1">
              <a:rPr lang="en-CA" smtClean="0"/>
              <a:t>2023-05-04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C74DC-CF92-E53C-4F9D-EADE3F299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46BB-D3D5-C084-9FC7-87178A6D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FFAF-01AF-4621-9A1D-644CC79923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97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5D14-07C2-3BAB-1AA3-237E85850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TDW Data Registry 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D30C-B509-6029-BF7F-ED853A5E6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May 4, 2023 be with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B79D4-06AD-D1E8-A5C6-7D0CBAE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8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08AE2-E434-7968-59A4-3B3FD1D5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10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902F2-A827-8A0B-17D3-7E06D6B3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F274E-1ECA-F4AC-2D74-71E92EF4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11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4C285-6A39-40E3-D887-0DD3C61E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29553-4DF6-EE38-A3DD-4200E03E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12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71404-85FE-6976-740A-9FF0A261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E0992-7CEC-C414-109C-A1EE4CA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13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50B84-7438-75B4-8AA3-51D4B3C2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2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EC72A-FAEC-024C-4C9F-41C7216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14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F7D6-60C4-F7FC-146D-D865B8DB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02B14-F9F4-BD81-2084-C00798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15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6EEAC-99C2-6983-D24D-1BB79596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02B14-F9F4-BD81-2084-C00798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16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FD3BF-6A43-4FE4-67A3-4ED0B360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02B14-F9F4-BD81-2084-C00798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17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9D3BC-65E1-5D90-99D0-B9D3751F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02B14-F9F4-BD81-2084-C00798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3D3FF-CA60-AC99-2ACD-623BF8E6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02B14-F9F4-BD81-2084-C00798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19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D9A5D-7C9F-68EF-FF2C-41C9AA7F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5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00BBC-8676-B7DC-D1D2-56F0E71A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52DF-DD82-DD25-2609-CCA87FFC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26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02B14-F9F4-BD81-2084-C007981C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20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A46C3-66FD-628F-6580-43A9C0BD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A6838-12F9-262A-BB54-1BEFA23B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21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2B1B-6116-75F7-61FD-5DE240C9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D1F7-1D66-33B9-445B-ABFC6F80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End </a:t>
            </a:r>
            <a:r>
              <a:rPr lang="en-CA">
                <a:sym typeface="Wingdings" panose="05000000000000000000" pitchFamily="2" charset="2"/>
              </a:rPr>
              <a:t>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B1C7-ACD3-12F8-A6E2-1356C0ED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0DC48-CF93-3ED3-E0C6-48148D30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1DFE0-944C-9103-B0E7-79705901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477A-33BF-413C-5EB4-6D571E06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48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F6E07-4022-6C54-5244-F495831B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F5D0-4608-E5FE-CD79-DDEFD0F2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6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CB741-9258-EB72-D829-7410EC9F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94FCA-661B-459C-3445-7E8AB9FD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A1A078-4C15-BE5E-F064-EDA44CA3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F5CA8-0788-7D08-B6A3-418D6B4D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8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89B56-1618-2D10-AF6E-FFF3DDD3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7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EDF87-596B-1AD1-269D-23616CA7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6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CEF4D-54F9-7900-DC41-7D7ABD3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6725B-0A1D-BC5B-ED67-D3459371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E3833F-728B-31B6-6AFD-71F0857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FFAF-01AF-4621-9A1D-644CC799237A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C504B-6050-0616-C01F-C748406E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6" y="0"/>
            <a:ext cx="8139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0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TDW Data Registry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TDW Data Registry Screenshots</dc:title>
  <dc:creator>Michael Herman</dc:creator>
  <cp:lastModifiedBy>Michael Herman</cp:lastModifiedBy>
  <cp:revision>1</cp:revision>
  <dcterms:created xsi:type="dcterms:W3CDTF">2023-05-04T23:38:29Z</dcterms:created>
  <dcterms:modified xsi:type="dcterms:W3CDTF">2023-05-04T23:46:04Z</dcterms:modified>
</cp:coreProperties>
</file>