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14" y="-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49593"/>
            <a:ext cx="2888091" cy="7307593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723716"/>
            <a:ext cx="7707311" cy="8581713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828887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94697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18712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2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03044" y="1516589"/>
            <a:ext cx="1" cy="30085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001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8380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796839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Automated Code Generator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Agent</a:t>
            </a:r>
          </a:p>
          <a:p>
            <a:pPr algn="ctr"/>
            <a:r>
              <a:rPr lang="en-CA" sz="1400" dirty="0"/>
              <a:t>(KMA)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46238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0.17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Agent (TCA)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TCA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B85D99D-F8FC-4D59-AE12-DE2E9F47A4F9}"/>
              </a:ext>
            </a:extLst>
          </p:cNvPr>
          <p:cNvSpPr/>
          <p:nvPr/>
        </p:nvSpPr>
        <p:spPr>
          <a:xfrm>
            <a:off x="9999168" y="-1735990"/>
            <a:ext cx="2888091" cy="973439"/>
          </a:xfrm>
          <a:prstGeom prst="roundRect">
            <a:avLst>
              <a:gd name="adj" fmla="val 1931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TDA Extensions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85728" y="-131022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Account Registry</a:t>
            </a:r>
          </a:p>
          <a:p>
            <a:pPr algn="ctr"/>
            <a:r>
              <a:rPr lang="en-CA" sz="1200" dirty="0"/>
              <a:t>Stratis Addresses &amp; Balances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15145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2381812" y="5937046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TCA 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564531" y="5957085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228563" y="5957084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6762</TotalTime>
  <Words>326</Words>
  <Application>Microsoft Office PowerPoint</Application>
  <PresentationFormat>Widescreen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122</cp:revision>
  <dcterms:created xsi:type="dcterms:W3CDTF">2021-06-10T18:12:28Z</dcterms:created>
  <dcterms:modified xsi:type="dcterms:W3CDTF">2021-06-30T04:43:35Z</dcterms:modified>
</cp:coreProperties>
</file>