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6"/>
            <a:ext cx="7707311" cy="8581713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1629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0.19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TCA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330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133</cp:revision>
  <dcterms:created xsi:type="dcterms:W3CDTF">2021-06-10T18:12:28Z</dcterms:created>
  <dcterms:modified xsi:type="dcterms:W3CDTF">2021-07-01T23:23:53Z</dcterms:modified>
</cp:coreProperties>
</file>