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>
        <p:scale>
          <a:sx n="50" d="100"/>
          <a:sy n="50" d="100"/>
        </p:scale>
        <p:origin x="18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8"/>
            <a:ext cx="2888091" cy="4259940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0"/>
            <a:ext cx="7707311" cy="6914918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9875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669056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9916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603044" y="1563205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38753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VIR,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 </a:t>
            </a:r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6094871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81111"/>
            <a:ext cx="7707311" cy="7326395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702761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705303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88642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83571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83571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83571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45672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43782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99989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4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704108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84968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47086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72486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811417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73805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805697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806335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807700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VIR,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807700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1495</Words>
  <Application>Microsoft Office PowerPoint</Application>
  <PresentationFormat>Widescreen</PresentationFormat>
  <Paragraphs>396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103</cp:revision>
  <dcterms:created xsi:type="dcterms:W3CDTF">2021-06-10T18:12:28Z</dcterms:created>
  <dcterms:modified xsi:type="dcterms:W3CDTF">2021-06-28T03:38:07Z</dcterms:modified>
</cp:coreProperties>
</file>