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5232154" y="6196678"/>
            <a:ext cx="4433111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856685" y="1383033"/>
            <a:ext cx="7694562" cy="4030338"/>
            <a:chOff x="1856685" y="1383033"/>
            <a:chExt cx="7694562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863330" y="1390145"/>
              <a:ext cx="549776" cy="1191758"/>
              <a:chOff x="1863330" y="1390145"/>
              <a:chExt cx="549776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219973" y="1390145"/>
              <a:ext cx="549776" cy="1191758"/>
              <a:chOff x="1863330" y="1390145"/>
              <a:chExt cx="549776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27874" y="1393955"/>
              <a:ext cx="549776" cy="1191758"/>
              <a:chOff x="1863330" y="1390145"/>
              <a:chExt cx="549776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93733" y="1384510"/>
              <a:ext cx="549776" cy="1191758"/>
              <a:chOff x="1863330" y="1390145"/>
              <a:chExt cx="54977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636288" y="1383033"/>
              <a:ext cx="549776" cy="1191758"/>
              <a:chOff x="1863330" y="1390145"/>
              <a:chExt cx="549776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94364" y="1390145"/>
              <a:ext cx="549776" cy="1191758"/>
              <a:chOff x="1863330" y="1390145"/>
              <a:chExt cx="54977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56685" y="2823282"/>
              <a:ext cx="549776" cy="1191758"/>
              <a:chOff x="1863330" y="1390145"/>
              <a:chExt cx="549776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13328" y="2823282"/>
              <a:ext cx="549776" cy="1191758"/>
              <a:chOff x="1863330" y="1390145"/>
              <a:chExt cx="549776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21229" y="2827092"/>
              <a:ext cx="549776" cy="1191758"/>
              <a:chOff x="1863330" y="1390145"/>
              <a:chExt cx="549776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87088" y="2817647"/>
              <a:ext cx="549776" cy="1191758"/>
              <a:chOff x="1863330" y="1390145"/>
              <a:chExt cx="549776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629643" y="2816170"/>
              <a:ext cx="549776" cy="1191758"/>
              <a:chOff x="1863330" y="1390145"/>
              <a:chExt cx="549776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87719" y="2823282"/>
              <a:ext cx="549776" cy="1191758"/>
              <a:chOff x="1863330" y="1390145"/>
              <a:chExt cx="549776" cy="1191758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70437" y="4225423"/>
              <a:ext cx="549776" cy="1184138"/>
              <a:chOff x="1863330" y="1397765"/>
              <a:chExt cx="549776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63330" y="139776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27080" y="4217803"/>
              <a:ext cx="549776" cy="1191758"/>
              <a:chOff x="1863330" y="1390145"/>
              <a:chExt cx="549776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34981" y="4213993"/>
              <a:ext cx="549776" cy="1199378"/>
              <a:chOff x="1863330" y="1382525"/>
              <a:chExt cx="549776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63330" y="138252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200840" y="4204548"/>
              <a:ext cx="549776" cy="1199378"/>
              <a:chOff x="1863330" y="1382525"/>
              <a:chExt cx="549776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63330" y="138252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43395" y="4210691"/>
              <a:ext cx="549776" cy="1191758"/>
              <a:chOff x="1863330" y="1390145"/>
              <a:chExt cx="549776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9001471" y="4210183"/>
              <a:ext cx="549776" cy="1199378"/>
              <a:chOff x="1863330" y="1382525"/>
              <a:chExt cx="549776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63330" y="138252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107841" y="1302341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5232154" y="5631181"/>
            <a:ext cx="4440372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  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894320" y="6262010"/>
            <a:ext cx="1711392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25795" y="4143372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4026969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139563" y="6264150"/>
            <a:ext cx="1912497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402404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Storage (MKS)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200</Words>
  <Application>Microsoft Office PowerPoint</Application>
  <PresentationFormat>Widescreen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18</cp:revision>
  <dcterms:created xsi:type="dcterms:W3CDTF">2021-06-10T18:12:28Z</dcterms:created>
  <dcterms:modified xsi:type="dcterms:W3CDTF">2021-06-11T13:09:50Z</dcterms:modified>
</cp:coreProperties>
</file>