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2021-06-11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5232154" y="6196678"/>
            <a:ext cx="4433111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5232154" y="5631181"/>
            <a:ext cx="4440372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  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894320" y="6262010"/>
            <a:ext cx="1711392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4026969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139563" y="6264150"/>
            <a:ext cx="1912497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402404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165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22</cp:revision>
  <dcterms:created xsi:type="dcterms:W3CDTF">2021-06-10T18:12:28Z</dcterms:created>
  <dcterms:modified xsi:type="dcterms:W3CDTF">2021-06-12T05:23:33Z</dcterms:modified>
</cp:coreProperties>
</file>