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A3C1E5"/>
    <a:srgbClr val="000000"/>
    <a:srgbClr val="FFC000"/>
    <a:srgbClr val="70AD47"/>
    <a:srgbClr val="A5A5A5"/>
    <a:srgbClr val="78787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</a:t>
            </a:r>
            <a:r>
              <a:rPr lang="en-CA" dirty="0" err="1"/>
              <a:t>TCSServer</a:t>
            </a:r>
            <a:endParaRPr lang="en-CA" dirty="0"/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</a:t>
            </a:r>
            <a:r>
              <a:rPr lang="en-CA" dirty="0" err="1"/>
              <a:t>KMSServer</a:t>
            </a:r>
            <a:endParaRPr lang="en-CA" dirty="0"/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ServiceEndpoint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/>
                <a:t>VDRService</a:t>
              </a:r>
              <a:r>
                <a:rPr lang="en-CA" sz="1200" dirty="0"/>
                <a:t>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RevocationEntry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TDWKMSService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InitializeMasterKeyVault</a:t>
            </a:r>
            <a:r>
              <a:rPr lang="en-CA" sz="1400" dirty="0">
                <a:latin typeface="Lucida Console" panose="020B0609040504020204" pitchFamily="49" charset="0"/>
              </a:rPr>
              <a:t>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GetBestKeyPair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ComputePayloadHash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ValidateHashKeyPairSignature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TDWVerifiableRegistryService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PostVDRTxServiceEndpointInfo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PostVDRTxRevocationEntryInfo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PostVDRTxCredentialRegistryInfo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GetVDRTx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TCSResourceService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SignHashThumbprintTDWCredent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SignSignatureTDWCredential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NotarizeTDWCredendential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TDWVerifiableRegistryService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PostVDRTxServiceEndpointInfo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PostVDRTxRevocationEntryInfo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PostVDRTxCredentialRegistryInfo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GetVDRTx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ServiceEndpoint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/>
                  <a:t>VDRService</a:t>
                </a:r>
                <a:r>
                  <a:rPr lang="en-CA" sz="1200" dirty="0"/>
                  <a:t>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RevocationEntry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latin typeface="Lucida Console" panose="020B0609040504020204" pitchFamily="49" charset="0"/>
                </a:rPr>
                <a:t>TDWKMSService</a:t>
              </a:r>
              <a:r>
                <a:rPr lang="en-CA" sz="1000" dirty="0"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InitializeMasterKeyVault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CreateKeyPair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GetBestKeyPair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ComputePayloadHash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ValidateHashKeyPairSignature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TCSResourceService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SignHashThumbprintTDWCredent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SignSignatureTDWCredential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NotarizeTDWCredendential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CreateTDWCredential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Stratis.SmartContracts.Tools.Sct</a:t>
            </a: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System.Security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/>
              <a:t>Cryptography. </a:t>
            </a:r>
            <a:r>
              <a:rPr lang="en-CA" sz="1400" dirty="0" err="1"/>
              <a:t>RSACryptoServiceProvider</a:t>
            </a:r>
            <a:endParaRPr lang="en-CA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Microsoft.AspNetCore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DataProtection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KeyManagement</a:t>
            </a:r>
            <a:r>
              <a:rPr lang="en-CA" sz="1400" dirty="0"/>
              <a:t>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196008"/>
            <a:ext cx="2556679" cy="793466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964328"/>
            <a:ext cx="2225724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9" y="388573"/>
            <a:ext cx="3237446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Subledgers (CSL)</a:t>
            </a:r>
          </a:p>
          <a:p>
            <a:pPr algn="ctr"/>
            <a:r>
              <a:rPr lang="en-CA" sz="1200" dirty="0" err="1"/>
              <a:t>DIDDocs</a:t>
            </a:r>
            <a:r>
              <a:rPr lang="en-CA" sz="1200" dirty="0"/>
              <a:t>, VCs, and VCAs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00423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19328" y="390388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 (VIR)</a:t>
            </a:r>
          </a:p>
          <a:p>
            <a:pPr algn="ctr"/>
            <a:r>
              <a:rPr lang="en-CA" sz="1200" dirty="0"/>
              <a:t>Service Endpoint Registry (SER)</a:t>
            </a:r>
          </a:p>
          <a:p>
            <a:pPr algn="ctr"/>
            <a:r>
              <a:rPr lang="en-CA" sz="1200" dirty="0"/>
              <a:t>Revocation List (RL)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0937" y="3518499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525009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20009" y="388573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-5" y="-360578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12761" y="-41384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70937" y="-421369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7998151" y="-41384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11638" y="-422727"/>
            <a:ext cx="2564370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0281" y="-422727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>
            <a:off x="2020009" y="2521767"/>
            <a:ext cx="0" cy="146770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20009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20009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20009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20009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995985"/>
            <a:ext cx="1" cy="239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80535" y="1442565"/>
            <a:ext cx="460" cy="207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435304"/>
            <a:ext cx="0" cy="9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6479" y="-157259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799718" y="1207077"/>
            <a:ext cx="650927" cy="317932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1403653"/>
            <a:ext cx="0" cy="94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663452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Objects, Clusterable Storage, and LINQ Query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Microservices, and 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Task Execution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2" y="971589"/>
            <a:ext cx="323744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38393C-DB4D-46CB-823F-B36CBB7F931F}"/>
              </a:ext>
            </a:extLst>
          </p:cNvPr>
          <p:cNvSpPr/>
          <p:nvPr/>
        </p:nvSpPr>
        <p:spPr>
          <a:xfrm>
            <a:off x="9609600" y="2332284"/>
            <a:ext cx="2572672" cy="80477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 Language, Code Gen, Objects, Messages, Protocols, Microservices, and</a:t>
            </a:r>
            <a:br>
              <a:rPr lang="en-CA" sz="1400" dirty="0"/>
            </a:br>
            <a:r>
              <a:rPr lang="en-CA" sz="1400" dirty="0"/>
              <a:t>Service Endpoint Handlers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Local Device Storage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00860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26489" y="6950938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1199816"/>
            <a:ext cx="223740" cy="7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5739</TotalTime>
  <Words>858</Words>
  <Application>Microsoft Office PowerPoint</Application>
  <PresentationFormat>Widescreen</PresentationFormat>
  <Paragraphs>247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74</cp:revision>
  <dcterms:created xsi:type="dcterms:W3CDTF">2021-06-10T18:12:28Z</dcterms:created>
  <dcterms:modified xsi:type="dcterms:W3CDTF">2021-06-23T06:18:34Z</dcterms:modified>
</cp:coreProperties>
</file>