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4135E1EE-B1CC-4DCB-802F-1E57A7E48B12}"/>
              </a:ext>
            </a:extLst>
          </p:cNvPr>
          <p:cNvGrpSpPr/>
          <p:nvPr/>
        </p:nvGrpSpPr>
        <p:grpSpPr>
          <a:xfrm>
            <a:off x="1055451" y="1266865"/>
            <a:ext cx="8617077" cy="4269795"/>
            <a:chOff x="1055451" y="1266865"/>
            <a:chExt cx="8617077" cy="4269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8FDDD5-0A1E-46AA-97E0-F5BDE403948B}"/>
                </a:ext>
              </a:extLst>
            </p:cNvPr>
            <p:cNvSpPr/>
            <p:nvPr/>
          </p:nvSpPr>
          <p:spPr>
            <a:xfrm>
              <a:off x="1055452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25E23-C22B-4B9E-BED9-6E619C2126B0}"/>
                </a:ext>
              </a:extLst>
            </p:cNvPr>
            <p:cNvSpPr/>
            <p:nvPr/>
          </p:nvSpPr>
          <p:spPr>
            <a:xfrm>
              <a:off x="2493117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2447DF-482B-4086-9AE9-93189FC801AA}"/>
                </a:ext>
              </a:extLst>
            </p:cNvPr>
            <p:cNvSpPr/>
            <p:nvPr/>
          </p:nvSpPr>
          <p:spPr>
            <a:xfrm>
              <a:off x="1055452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62528-FEE8-4CC6-B923-AD1B36B573D4}"/>
                </a:ext>
              </a:extLst>
            </p:cNvPr>
            <p:cNvSpPr/>
            <p:nvPr/>
          </p:nvSpPr>
          <p:spPr>
            <a:xfrm>
              <a:off x="2493117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2DB85F-2F32-4913-899B-53F23F40B9E4}"/>
                </a:ext>
              </a:extLst>
            </p:cNvPr>
            <p:cNvSpPr/>
            <p:nvPr/>
          </p:nvSpPr>
          <p:spPr>
            <a:xfrm>
              <a:off x="393078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37C84-5017-4D24-B0B9-3F828EC1DF9C}"/>
                </a:ext>
              </a:extLst>
            </p:cNvPr>
            <p:cNvSpPr/>
            <p:nvPr/>
          </p:nvSpPr>
          <p:spPr>
            <a:xfrm>
              <a:off x="538101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28064F-833D-4CDD-BB1D-42C51C6C5A2A}"/>
                </a:ext>
              </a:extLst>
            </p:cNvPr>
            <p:cNvSpPr/>
            <p:nvPr/>
          </p:nvSpPr>
          <p:spPr>
            <a:xfrm>
              <a:off x="683124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55B7A-36C1-493D-8D99-A066AB6DE55F}"/>
                </a:ext>
              </a:extLst>
            </p:cNvPr>
            <p:cNvSpPr/>
            <p:nvPr/>
          </p:nvSpPr>
          <p:spPr>
            <a:xfrm>
              <a:off x="828147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0AAF4B-22A5-4D7E-A6B3-3AD74EEA34BA}"/>
                </a:ext>
              </a:extLst>
            </p:cNvPr>
            <p:cNvSpPr/>
            <p:nvPr/>
          </p:nvSpPr>
          <p:spPr>
            <a:xfrm>
              <a:off x="393078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C07DC-668C-445F-8F57-F28A433CAB1F}"/>
                </a:ext>
              </a:extLst>
            </p:cNvPr>
            <p:cNvSpPr/>
            <p:nvPr/>
          </p:nvSpPr>
          <p:spPr>
            <a:xfrm>
              <a:off x="538101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F24C47-62AB-4F42-A684-F1835F09B976}"/>
                </a:ext>
              </a:extLst>
            </p:cNvPr>
            <p:cNvSpPr/>
            <p:nvPr/>
          </p:nvSpPr>
          <p:spPr>
            <a:xfrm>
              <a:off x="683124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B6735D-A559-4BB4-BCD9-0B426A98ABD9}"/>
                </a:ext>
              </a:extLst>
            </p:cNvPr>
            <p:cNvSpPr/>
            <p:nvPr/>
          </p:nvSpPr>
          <p:spPr>
            <a:xfrm>
              <a:off x="1055451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6412F0-16D5-48D8-AA07-C6E2E848BCB9}"/>
                </a:ext>
              </a:extLst>
            </p:cNvPr>
            <p:cNvSpPr/>
            <p:nvPr/>
          </p:nvSpPr>
          <p:spPr>
            <a:xfrm>
              <a:off x="8281472" y="2702668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EAF0B7-3538-47A4-BBFD-A5AE455D1744}"/>
                </a:ext>
              </a:extLst>
            </p:cNvPr>
            <p:cNvSpPr/>
            <p:nvPr/>
          </p:nvSpPr>
          <p:spPr>
            <a:xfrm>
              <a:off x="828147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11E8EB-E37E-492D-BE82-ECA28522E039}"/>
                </a:ext>
              </a:extLst>
            </p:cNvPr>
            <p:cNvSpPr/>
            <p:nvPr/>
          </p:nvSpPr>
          <p:spPr>
            <a:xfrm>
              <a:off x="683124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BE44A2-7145-455B-AD92-2A6BA0606125}"/>
                </a:ext>
              </a:extLst>
            </p:cNvPr>
            <p:cNvSpPr/>
            <p:nvPr/>
          </p:nvSpPr>
          <p:spPr>
            <a:xfrm>
              <a:off x="538101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C90FCD-3E38-4D0D-BDC9-514ACCA3D7FF}"/>
                </a:ext>
              </a:extLst>
            </p:cNvPr>
            <p:cNvSpPr/>
            <p:nvPr/>
          </p:nvSpPr>
          <p:spPr>
            <a:xfrm>
              <a:off x="393078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8515D6-BD31-4B81-8CE4-A3E347D7A4E9}"/>
                </a:ext>
              </a:extLst>
            </p:cNvPr>
            <p:cNvSpPr/>
            <p:nvPr/>
          </p:nvSpPr>
          <p:spPr>
            <a:xfrm>
              <a:off x="2493116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C64497-2337-42CA-9526-F9C569E31D88}"/>
              </a:ext>
            </a:extLst>
          </p:cNvPr>
          <p:cNvGrpSpPr/>
          <p:nvPr/>
        </p:nvGrpSpPr>
        <p:grpSpPr>
          <a:xfrm>
            <a:off x="1912402" y="2071008"/>
            <a:ext cx="7598312" cy="3301091"/>
            <a:chOff x="1920022" y="2071008"/>
            <a:chExt cx="7598312" cy="3301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E2032-6EB5-487D-B33B-CA1713233A3F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629A60-EBD2-42F8-945E-903415361BF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29" name="Graphic 28" descr="Network">
                <a:extLst>
                  <a:ext uri="{FF2B5EF4-FFF2-40B4-BE49-F238E27FC236}">
                    <a16:creationId xmlns:a16="http://schemas.microsoft.com/office/drawing/2014/main" id="{01DB9BCC-E2A0-455C-86E7-9B92AB0B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A09011-5418-4B32-B9B3-C2B5A90D5FA7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512F4A-3C48-4E5D-9354-72D6994A3E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36" name="Graphic 35" descr="Network">
                <a:extLst>
                  <a:ext uri="{FF2B5EF4-FFF2-40B4-BE49-F238E27FC236}">
                    <a16:creationId xmlns:a16="http://schemas.microsoft.com/office/drawing/2014/main" id="{FFF13FFC-A499-4CD6-917A-42120616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0E62CE-6298-4CDD-ACCF-50013472C656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4BB218-2870-459D-A58E-A9ACC742C0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39" name="Graphic 38" descr="Network">
                <a:extLst>
                  <a:ext uri="{FF2B5EF4-FFF2-40B4-BE49-F238E27FC236}">
                    <a16:creationId xmlns:a16="http://schemas.microsoft.com/office/drawing/2014/main" id="{6912964B-4BFE-4FA1-A718-A0105FCE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5D579E-F9F8-40A7-84D1-81EDD69B07F9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342AEE-9FD8-4B2F-BA7B-611AF885FF2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42" name="Graphic 41" descr="Network">
                <a:extLst>
                  <a:ext uri="{FF2B5EF4-FFF2-40B4-BE49-F238E27FC236}">
                    <a16:creationId xmlns:a16="http://schemas.microsoft.com/office/drawing/2014/main" id="{13DC25EF-143D-4BBC-BFC4-49A2FF11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D5144E-FFC8-4A4A-8623-1EDDB39E54A3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78322A2-AED9-436E-8AA3-79080DF0E4EE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45" name="Graphic 44" descr="Network">
                <a:extLst>
                  <a:ext uri="{FF2B5EF4-FFF2-40B4-BE49-F238E27FC236}">
                    <a16:creationId xmlns:a16="http://schemas.microsoft.com/office/drawing/2014/main" id="{7CB84EED-46CF-42ED-88C6-E2BFD3FB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114F79-C92B-4329-9580-6F47992B302B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77A4126-0A9E-4617-AC04-11103858C7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51" name="Graphic 50" descr="Network">
                <a:extLst>
                  <a:ext uri="{FF2B5EF4-FFF2-40B4-BE49-F238E27FC236}">
                    <a16:creationId xmlns:a16="http://schemas.microsoft.com/office/drawing/2014/main" id="{C9801B36-0135-42DE-AFFE-2294A9BB8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ED2925-5F6A-4A96-94E2-66A4B7DCD68E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62338B-EC71-48EB-9015-88DBA5356B41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54" name="Graphic 53" descr="Network">
                <a:extLst>
                  <a:ext uri="{FF2B5EF4-FFF2-40B4-BE49-F238E27FC236}">
                    <a16:creationId xmlns:a16="http://schemas.microsoft.com/office/drawing/2014/main" id="{8937B835-0AC3-4F4C-8FCC-4D392F229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99D89A-7BCC-4469-9C50-4410BA77030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F472C6-D60D-40F4-B898-6401BEE1F72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57" name="Graphic 56" descr="Network">
                <a:extLst>
                  <a:ext uri="{FF2B5EF4-FFF2-40B4-BE49-F238E27FC236}">
                    <a16:creationId xmlns:a16="http://schemas.microsoft.com/office/drawing/2014/main" id="{E431DD4C-03FE-4CB3-95DB-91B86DB49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DDB8F9-1DA5-4FED-8B10-B010CA92083A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099C93-C584-4912-9E78-0F6E134084E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60" name="Graphic 59" descr="Network">
                <a:extLst>
                  <a:ext uri="{FF2B5EF4-FFF2-40B4-BE49-F238E27FC236}">
                    <a16:creationId xmlns:a16="http://schemas.microsoft.com/office/drawing/2014/main" id="{933A4B6E-F8DF-46B8-BCA6-A8BAF8C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811077-E037-417E-8224-F28337F80276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42A7D9-1E3E-46C5-B5D8-B43CE58D8E0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63" name="Graphic 62" descr="Network">
                <a:extLst>
                  <a:ext uri="{FF2B5EF4-FFF2-40B4-BE49-F238E27FC236}">
                    <a16:creationId xmlns:a16="http://schemas.microsoft.com/office/drawing/2014/main" id="{7DED91CA-4994-4357-82B8-404ECAAE1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C459CE-15C6-4279-9096-A6507942DC0E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C844317-77AE-4958-865A-1FB59041F84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66" name="Graphic 65" descr="Network">
                <a:extLst>
                  <a:ext uri="{FF2B5EF4-FFF2-40B4-BE49-F238E27FC236}">
                    <a16:creationId xmlns:a16="http://schemas.microsoft.com/office/drawing/2014/main" id="{53DE737A-AE19-4997-8D51-537A43AC7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4D31D58-8B3E-404D-8FB9-5FDAEF3288FE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A0EB9E4-794E-4590-80F6-7AA522C321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69" name="Graphic 68" descr="Network">
                <a:extLst>
                  <a:ext uri="{FF2B5EF4-FFF2-40B4-BE49-F238E27FC236}">
                    <a16:creationId xmlns:a16="http://schemas.microsoft.com/office/drawing/2014/main" id="{68373063-C0BE-46CF-9D8E-F993425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9102F7-BD9A-4342-807F-109C33057EBE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B34699-DDC0-4486-BC73-6B1DBC971604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72" name="Graphic 71" descr="Network">
                <a:extLst>
                  <a:ext uri="{FF2B5EF4-FFF2-40B4-BE49-F238E27FC236}">
                    <a16:creationId xmlns:a16="http://schemas.microsoft.com/office/drawing/2014/main" id="{33FE274D-EB37-458D-B8C1-B8D653CD4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207C97-5ABC-41B8-A512-4026520AFF92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F483860-0E70-4660-93ED-C1DA6CDBE74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75" name="Graphic 74" descr="Network">
                <a:extLst>
                  <a:ext uri="{FF2B5EF4-FFF2-40B4-BE49-F238E27FC236}">
                    <a16:creationId xmlns:a16="http://schemas.microsoft.com/office/drawing/2014/main" id="{A9412B08-1A12-4E13-8104-8468CCC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9ACF74-AF5A-40C0-94C3-B7A007EE5EA9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191D7CC-585D-4E22-B031-DEE6D5E2FF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78" name="Graphic 77" descr="Network">
                <a:extLst>
                  <a:ext uri="{FF2B5EF4-FFF2-40B4-BE49-F238E27FC236}">
                    <a16:creationId xmlns:a16="http://schemas.microsoft.com/office/drawing/2014/main" id="{4055762B-B6F6-4D9C-8F7B-C0F354380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10752B-3E1E-420D-9081-1852207EB441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9C1D941-DC85-43C4-AA4F-F7B25E3C95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81" name="Graphic 80" descr="Network">
                <a:extLst>
                  <a:ext uri="{FF2B5EF4-FFF2-40B4-BE49-F238E27FC236}">
                    <a16:creationId xmlns:a16="http://schemas.microsoft.com/office/drawing/2014/main" id="{ECDB0F6C-BF14-4829-A1D9-B9C0FA13C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07543-45F5-43E5-8886-013261E98C88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67761B-82C8-4100-8AFB-FA14E5C1854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84" name="Graphic 83" descr="Network">
                <a:extLst>
                  <a:ext uri="{FF2B5EF4-FFF2-40B4-BE49-F238E27FC236}">
                    <a16:creationId xmlns:a16="http://schemas.microsoft.com/office/drawing/2014/main" id="{380BD4A7-3AD2-4720-A085-A26C0F0F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C78603-C18F-47BD-A0A3-4674237FA01C}"/>
              </a:ext>
            </a:extLst>
          </p:cNvPr>
          <p:cNvGrpSpPr/>
          <p:nvPr/>
        </p:nvGrpSpPr>
        <p:grpSpPr>
          <a:xfrm>
            <a:off x="1287562" y="2078628"/>
            <a:ext cx="7598312" cy="3301091"/>
            <a:chOff x="1920022" y="2071008"/>
            <a:chExt cx="7598312" cy="330109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F6F9812-7D07-4F1A-AAF7-992C1CDE2AA4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07B5FD2-0161-4D27-BC38-095CF928AB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50" name="Graphic 149" descr="Network">
                <a:extLst>
                  <a:ext uri="{FF2B5EF4-FFF2-40B4-BE49-F238E27FC236}">
                    <a16:creationId xmlns:a16="http://schemas.microsoft.com/office/drawing/2014/main" id="{6EBFF6D4-6205-4C85-A28C-152260FFE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E0DDD4-6BBE-4CCA-AF15-1E5956517D8F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062F221-804F-4B33-BDD4-CD5127CE552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48" name="Graphic 147" descr="Network">
                <a:extLst>
                  <a:ext uri="{FF2B5EF4-FFF2-40B4-BE49-F238E27FC236}">
                    <a16:creationId xmlns:a16="http://schemas.microsoft.com/office/drawing/2014/main" id="{0E47609C-44CB-4718-BFFD-3B02F87DE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A1CFF2D-0115-4FDD-BB2A-CF57E698E9F7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11A1F4C-006E-47BB-A167-649C2DC93E3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46" name="Graphic 145" descr="Network">
                <a:extLst>
                  <a:ext uri="{FF2B5EF4-FFF2-40B4-BE49-F238E27FC236}">
                    <a16:creationId xmlns:a16="http://schemas.microsoft.com/office/drawing/2014/main" id="{DD847241-F204-48B2-9A09-AC4B0AA88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8E8DA1-ECA1-4D3D-80BD-C05FBB13440A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7693906-971C-4D9E-86D2-437F0E86CE9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44" name="Graphic 143" descr="Network">
                <a:extLst>
                  <a:ext uri="{FF2B5EF4-FFF2-40B4-BE49-F238E27FC236}">
                    <a16:creationId xmlns:a16="http://schemas.microsoft.com/office/drawing/2014/main" id="{CEC2F83D-337C-4E7F-8575-FFE0B318D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3746AD4-04AB-4127-9371-0D6FC928864F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44F8A00-91C6-4E83-9C64-74BAE320468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42" name="Graphic 141" descr="Network">
                <a:extLst>
                  <a:ext uri="{FF2B5EF4-FFF2-40B4-BE49-F238E27FC236}">
                    <a16:creationId xmlns:a16="http://schemas.microsoft.com/office/drawing/2014/main" id="{039C8004-14D7-4A4C-AE49-D9868789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01ED49-2651-4EFA-8D25-6B34DE3CCEA4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A4FE5C-E5E3-47BA-9E3B-0E32F3740D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38" name="Graphic 137" descr="Network">
                <a:extLst>
                  <a:ext uri="{FF2B5EF4-FFF2-40B4-BE49-F238E27FC236}">
                    <a16:creationId xmlns:a16="http://schemas.microsoft.com/office/drawing/2014/main" id="{4EDE0492-37A6-4A53-93F7-15A2683E1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D897747-F112-4C77-858F-09CC2E1A3E51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F147C8E-920C-4FC8-9562-6906865474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36" name="Graphic 135" descr="Network">
                <a:extLst>
                  <a:ext uri="{FF2B5EF4-FFF2-40B4-BE49-F238E27FC236}">
                    <a16:creationId xmlns:a16="http://schemas.microsoft.com/office/drawing/2014/main" id="{1C3110CB-A19F-4F97-A283-0CBEBD7D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C03819-C0C4-444E-ACB1-34459E14031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7339-C73C-47A1-92F8-C628FCE03A0A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34" name="Graphic 133" descr="Network">
                <a:extLst>
                  <a:ext uri="{FF2B5EF4-FFF2-40B4-BE49-F238E27FC236}">
                    <a16:creationId xmlns:a16="http://schemas.microsoft.com/office/drawing/2014/main" id="{7588ABAF-9BB5-4378-9928-91E232664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2814D3C-626A-45EF-8C0D-D2BC310BF81B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BA8D585-EA26-4799-A749-E16754F52F5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32" name="Graphic 131" descr="Network">
                <a:extLst>
                  <a:ext uri="{FF2B5EF4-FFF2-40B4-BE49-F238E27FC236}">
                    <a16:creationId xmlns:a16="http://schemas.microsoft.com/office/drawing/2014/main" id="{047C7C1F-F6D6-4DB1-8D0E-60A07FC53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6E76B20-25DC-4644-BDDE-645BDDD9343B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A8625AA-6E12-4C91-9D8E-8F3E674F97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30" name="Graphic 129" descr="Network">
                <a:extLst>
                  <a:ext uri="{FF2B5EF4-FFF2-40B4-BE49-F238E27FC236}">
                    <a16:creationId xmlns:a16="http://schemas.microsoft.com/office/drawing/2014/main" id="{86C57252-4CF5-4B44-97F3-C704721FB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7293E-3715-4B3E-90DB-71EA30C04FD3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1A2DF46-56FC-4F68-99F7-9C83DC496FB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28" name="Graphic 127" descr="Network">
                <a:extLst>
                  <a:ext uri="{FF2B5EF4-FFF2-40B4-BE49-F238E27FC236}">
                    <a16:creationId xmlns:a16="http://schemas.microsoft.com/office/drawing/2014/main" id="{D869172C-041F-4704-BD62-FE32A909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49C9687-4B07-442A-8A51-5D715569080B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ED5CAB6-A26E-4D35-B159-6B666541EF8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26" name="Graphic 125" descr="Network">
                <a:extLst>
                  <a:ext uri="{FF2B5EF4-FFF2-40B4-BE49-F238E27FC236}">
                    <a16:creationId xmlns:a16="http://schemas.microsoft.com/office/drawing/2014/main" id="{C436B19E-FB56-471F-A0E8-D0FAF23F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60AD20-6C3F-4BB7-9F9B-5E7C289D83A6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C496EA2-F608-475B-B222-CA68557912C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24" name="Graphic 123" descr="Network">
                <a:extLst>
                  <a:ext uri="{FF2B5EF4-FFF2-40B4-BE49-F238E27FC236}">
                    <a16:creationId xmlns:a16="http://schemas.microsoft.com/office/drawing/2014/main" id="{888F7D04-7380-4FDC-951F-CB6CF9A9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1EA8D6-F378-4851-81F1-6BBA7BB80DD4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729D1D2-D28F-4207-BEE0-98956D32EF6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22" name="Graphic 121" descr="Network">
                <a:extLst>
                  <a:ext uri="{FF2B5EF4-FFF2-40B4-BE49-F238E27FC236}">
                    <a16:creationId xmlns:a16="http://schemas.microsoft.com/office/drawing/2014/main" id="{3C49ACE0-7E26-4227-A9D9-998113303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E00845-BD73-4350-95DF-9F07BEDA6E4B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D49AAF-E00C-4B7F-8A54-318E6920B02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20" name="Graphic 119" descr="Network">
                <a:extLst>
                  <a:ext uri="{FF2B5EF4-FFF2-40B4-BE49-F238E27FC236}">
                    <a16:creationId xmlns:a16="http://schemas.microsoft.com/office/drawing/2014/main" id="{D6632F91-8CA8-4377-8490-B239ECD50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315B54-DFB6-4184-8A6E-30AE249D296C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6DA03B9-6555-40C0-970F-D35450FE896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18" name="Graphic 117" descr="Network">
                <a:extLst>
                  <a:ext uri="{FF2B5EF4-FFF2-40B4-BE49-F238E27FC236}">
                    <a16:creationId xmlns:a16="http://schemas.microsoft.com/office/drawing/2014/main" id="{FF4B7887-12A3-46A3-B6C1-8A3A53473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642C4B-36AF-430A-AB3F-A496F486971E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2D5A6E0-F57E-49A5-8BDE-8538619B0C8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pic>
            <p:nvPicPr>
              <p:cNvPr id="116" name="Graphic 115" descr="Network">
                <a:extLst>
                  <a:ext uri="{FF2B5EF4-FFF2-40B4-BE49-F238E27FC236}">
                    <a16:creationId xmlns:a16="http://schemas.microsoft.com/office/drawing/2014/main" id="{1D06A0BF-6689-4C7C-9FD6-4F15432CD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2D7F-F8F5-4BF8-A657-C37A19E1746D}"/>
              </a:ext>
            </a:extLst>
          </p:cNvPr>
          <p:cNvGrpSpPr/>
          <p:nvPr/>
        </p:nvGrpSpPr>
        <p:grpSpPr>
          <a:xfrm>
            <a:off x="1856685" y="1383033"/>
            <a:ext cx="7694562" cy="4030338"/>
            <a:chOff x="1856685" y="1383033"/>
            <a:chExt cx="7694562" cy="4030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7DF01D-30ED-41B3-ABD1-698146E01F3E}"/>
                </a:ext>
              </a:extLst>
            </p:cNvPr>
            <p:cNvGrpSpPr/>
            <p:nvPr/>
          </p:nvGrpSpPr>
          <p:grpSpPr>
            <a:xfrm>
              <a:off x="1863330" y="1390145"/>
              <a:ext cx="549776" cy="1191758"/>
              <a:chOff x="1863330" y="1390145"/>
              <a:chExt cx="549776" cy="119175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9FDC82A-8CA1-4AA6-BD09-F1720FB7A27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3E6EB83F-3BA3-4B1A-A515-E15E84147ADF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7C37413-FB8E-40E1-87D8-D61628E27486}"/>
                </a:ext>
              </a:extLst>
            </p:cNvPr>
            <p:cNvGrpSpPr/>
            <p:nvPr/>
          </p:nvGrpSpPr>
          <p:grpSpPr>
            <a:xfrm>
              <a:off x="3219973" y="1390145"/>
              <a:ext cx="549776" cy="1191758"/>
              <a:chOff x="1863330" y="1390145"/>
              <a:chExt cx="549776" cy="119175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7EA723B8-7BAC-4D33-8752-02E31E60FE4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94D1BA6-BF19-44DD-9692-DE79F3246D17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837E6F6-84D8-4CF7-BF85-B350C47C99E2}"/>
                </a:ext>
              </a:extLst>
            </p:cNvPr>
            <p:cNvGrpSpPr/>
            <p:nvPr/>
          </p:nvGrpSpPr>
          <p:grpSpPr>
            <a:xfrm>
              <a:off x="4727874" y="1393955"/>
              <a:ext cx="549776" cy="1191758"/>
              <a:chOff x="1863330" y="1390145"/>
              <a:chExt cx="549776" cy="1191758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B71D7D0-2D4B-4BEB-82D9-2147ECE9ADD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F71CC8A-5772-45A1-9B7F-7BCAEE587A52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55D6BC7-7663-44B4-BC57-3B45DDBEB493}"/>
                </a:ext>
              </a:extLst>
            </p:cNvPr>
            <p:cNvGrpSpPr/>
            <p:nvPr/>
          </p:nvGrpSpPr>
          <p:grpSpPr>
            <a:xfrm>
              <a:off x="6193733" y="1384510"/>
              <a:ext cx="549776" cy="1191758"/>
              <a:chOff x="1863330" y="1390145"/>
              <a:chExt cx="549776" cy="1191758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25D192A-21E2-4B27-AD68-1107B9BD51A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A36D2964-991E-4626-8AC3-E48861D9CF0E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9446D9D-2248-4B29-B611-4E753A34BE19}"/>
                </a:ext>
              </a:extLst>
            </p:cNvPr>
            <p:cNvGrpSpPr/>
            <p:nvPr/>
          </p:nvGrpSpPr>
          <p:grpSpPr>
            <a:xfrm>
              <a:off x="7636288" y="1383033"/>
              <a:ext cx="549776" cy="1191758"/>
              <a:chOff x="1863330" y="1390145"/>
              <a:chExt cx="549776" cy="1191758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ECB1A3DE-5874-4513-8412-AE97A41C057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88C604A5-B6DB-44A7-B84E-8F2AD2B65FB4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D4B8CD7-0ED2-4F2E-BB7E-801784A1CC8E}"/>
                </a:ext>
              </a:extLst>
            </p:cNvPr>
            <p:cNvGrpSpPr/>
            <p:nvPr/>
          </p:nvGrpSpPr>
          <p:grpSpPr>
            <a:xfrm>
              <a:off x="8994364" y="1390145"/>
              <a:ext cx="549776" cy="1191758"/>
              <a:chOff x="1863330" y="1390145"/>
              <a:chExt cx="549776" cy="119175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A0C03D61-68C7-48FC-9C05-3D5EA8A1F3A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00417B1-29B7-49E4-8050-CCF36EEF066F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5C5514-EF29-478A-832E-CB90DC50F579}"/>
                </a:ext>
              </a:extLst>
            </p:cNvPr>
            <p:cNvGrpSpPr/>
            <p:nvPr/>
          </p:nvGrpSpPr>
          <p:grpSpPr>
            <a:xfrm>
              <a:off x="1856685" y="2823282"/>
              <a:ext cx="549776" cy="1191758"/>
              <a:chOff x="1863330" y="1390145"/>
              <a:chExt cx="549776" cy="1191758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34615601-E88B-4AF0-B888-0EF1CACCE5F7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E72251A8-5C4A-41BC-8206-CF5E7F7B4594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AC936B2-D61B-4E0B-ACAA-970B674FF1CE}"/>
                </a:ext>
              </a:extLst>
            </p:cNvPr>
            <p:cNvGrpSpPr/>
            <p:nvPr/>
          </p:nvGrpSpPr>
          <p:grpSpPr>
            <a:xfrm>
              <a:off x="3213328" y="2823282"/>
              <a:ext cx="549776" cy="1191758"/>
              <a:chOff x="1863330" y="1390145"/>
              <a:chExt cx="549776" cy="1191758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09296A97-B838-4C10-8CC2-4119BE2A643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F10D9860-E841-4CBA-BFA4-9CACFE66B622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73A285-0C65-40D1-9A34-809BE16BEFE9}"/>
                </a:ext>
              </a:extLst>
            </p:cNvPr>
            <p:cNvGrpSpPr/>
            <p:nvPr/>
          </p:nvGrpSpPr>
          <p:grpSpPr>
            <a:xfrm>
              <a:off x="4721229" y="2827092"/>
              <a:ext cx="549776" cy="1191758"/>
              <a:chOff x="1863330" y="1390145"/>
              <a:chExt cx="549776" cy="1191758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F1CAED6A-797A-4529-80A6-AA4731AF882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1249EFC1-412E-4DE7-B540-7B8FC0C10711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31D0027-83BB-4CAB-AEF6-4F0F75791084}"/>
                </a:ext>
              </a:extLst>
            </p:cNvPr>
            <p:cNvGrpSpPr/>
            <p:nvPr/>
          </p:nvGrpSpPr>
          <p:grpSpPr>
            <a:xfrm>
              <a:off x="6187088" y="2817647"/>
              <a:ext cx="549776" cy="1191758"/>
              <a:chOff x="1863330" y="1390145"/>
              <a:chExt cx="549776" cy="119175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9DA74627-FA61-4DD9-8F52-48FB76DA628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BF79DA33-F2E1-4C79-A2BA-E6E697E01388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B2DA383-72FA-452C-A62A-356B0AA843DF}"/>
                </a:ext>
              </a:extLst>
            </p:cNvPr>
            <p:cNvGrpSpPr/>
            <p:nvPr/>
          </p:nvGrpSpPr>
          <p:grpSpPr>
            <a:xfrm>
              <a:off x="7629643" y="2816170"/>
              <a:ext cx="549776" cy="1191758"/>
              <a:chOff x="1863330" y="1390145"/>
              <a:chExt cx="549776" cy="1191758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45123AEA-0D2B-409C-9A65-FBC3D7A4C27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68A19BE-26C3-412C-A9B0-C53E5A934808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1C6D7C-B06F-49FA-BD8E-C6C3821293A7}"/>
                </a:ext>
              </a:extLst>
            </p:cNvPr>
            <p:cNvGrpSpPr/>
            <p:nvPr/>
          </p:nvGrpSpPr>
          <p:grpSpPr>
            <a:xfrm>
              <a:off x="8987719" y="2823282"/>
              <a:ext cx="549776" cy="1191758"/>
              <a:chOff x="1863330" y="1390145"/>
              <a:chExt cx="549776" cy="1191758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39A8FF0-95BE-46C3-9E5D-956B24A1BAA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E10B2B9-3700-4071-983A-DBD080453712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982A1A5-347A-4D92-8C1B-05FB93A3583C}"/>
                </a:ext>
              </a:extLst>
            </p:cNvPr>
            <p:cNvGrpSpPr/>
            <p:nvPr/>
          </p:nvGrpSpPr>
          <p:grpSpPr>
            <a:xfrm>
              <a:off x="1870437" y="4225423"/>
              <a:ext cx="549776" cy="1184138"/>
              <a:chOff x="1863330" y="1397765"/>
              <a:chExt cx="549776" cy="1184138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F91F5C4-0E0C-44A5-ACC7-1EA90D4BDB31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E45D42-7554-45B0-98B7-843E06AEB594}"/>
                  </a:ext>
                </a:extLst>
              </p:cNvPr>
              <p:cNvSpPr/>
              <p:nvPr/>
            </p:nvSpPr>
            <p:spPr>
              <a:xfrm>
                <a:off x="1863330" y="139776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B2AEE8-4CA0-4FBA-9F24-D212DB5DECC3}"/>
                </a:ext>
              </a:extLst>
            </p:cNvPr>
            <p:cNvGrpSpPr/>
            <p:nvPr/>
          </p:nvGrpSpPr>
          <p:grpSpPr>
            <a:xfrm>
              <a:off x="3227080" y="4217803"/>
              <a:ext cx="549776" cy="1191758"/>
              <a:chOff x="1863330" y="1390145"/>
              <a:chExt cx="549776" cy="1191758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78233A2-FBBC-4E0A-A6A3-E26C9355C35E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0CA6DB53-A4F0-43E7-AA7C-E652F4EDDF66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B55C98C-A7BB-4429-AA5A-1BEF2510D031}"/>
                </a:ext>
              </a:extLst>
            </p:cNvPr>
            <p:cNvGrpSpPr/>
            <p:nvPr/>
          </p:nvGrpSpPr>
          <p:grpSpPr>
            <a:xfrm>
              <a:off x="4734981" y="4213993"/>
              <a:ext cx="549776" cy="1199378"/>
              <a:chOff x="1863330" y="1382525"/>
              <a:chExt cx="549776" cy="1199378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2AAB09-3252-4650-BC95-B81CFBFC86A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D3E1D4D9-4C81-44D0-8968-4DF966B71D46}"/>
                  </a:ext>
                </a:extLst>
              </p:cNvPr>
              <p:cNvSpPr/>
              <p:nvPr/>
            </p:nvSpPr>
            <p:spPr>
              <a:xfrm>
                <a:off x="1863330" y="138252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C3709AC-10BA-4B42-98BE-839CCB878A6F}"/>
                </a:ext>
              </a:extLst>
            </p:cNvPr>
            <p:cNvGrpSpPr/>
            <p:nvPr/>
          </p:nvGrpSpPr>
          <p:grpSpPr>
            <a:xfrm>
              <a:off x="6200840" y="4204548"/>
              <a:ext cx="549776" cy="1199378"/>
              <a:chOff x="1863330" y="1382525"/>
              <a:chExt cx="549776" cy="1199378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FD25B575-D1D5-46BF-8BC1-7C118E140A0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E19838EF-C855-48C2-9923-E2CE0D878363}"/>
                  </a:ext>
                </a:extLst>
              </p:cNvPr>
              <p:cNvSpPr/>
              <p:nvPr/>
            </p:nvSpPr>
            <p:spPr>
              <a:xfrm>
                <a:off x="1863330" y="138252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D320AB-8F94-462F-942C-1E1BD0D5EFD1}"/>
                </a:ext>
              </a:extLst>
            </p:cNvPr>
            <p:cNvGrpSpPr/>
            <p:nvPr/>
          </p:nvGrpSpPr>
          <p:grpSpPr>
            <a:xfrm>
              <a:off x="7643395" y="4210691"/>
              <a:ext cx="549776" cy="1191758"/>
              <a:chOff x="1863330" y="1390145"/>
              <a:chExt cx="549776" cy="1191758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D3DDBCA-DAC0-4917-83E9-14E09E92CF84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5BB514EF-25C1-4F7D-A88B-84F4AD0AC337}"/>
                  </a:ext>
                </a:extLst>
              </p:cNvPr>
              <p:cNvSpPr/>
              <p:nvPr/>
            </p:nvSpPr>
            <p:spPr>
              <a:xfrm>
                <a:off x="1863330" y="139014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F387EAC-D3F5-4CAF-B473-4E53FC280795}"/>
                </a:ext>
              </a:extLst>
            </p:cNvPr>
            <p:cNvGrpSpPr/>
            <p:nvPr/>
          </p:nvGrpSpPr>
          <p:grpSpPr>
            <a:xfrm>
              <a:off x="9001471" y="4210183"/>
              <a:ext cx="549776" cy="1199378"/>
              <a:chOff x="1863330" y="1382525"/>
              <a:chExt cx="549776" cy="1199378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BB1DBF4-CA0C-4789-9DA0-68E7B295D61A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6F2E02AF-9BE2-45BE-B8B0-E5E84FCD12C2}"/>
                  </a:ext>
                </a:extLst>
              </p:cNvPr>
              <p:cNvSpPr/>
              <p:nvPr/>
            </p:nvSpPr>
            <p:spPr>
              <a:xfrm>
                <a:off x="1863330" y="1382525"/>
                <a:ext cx="54313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MKS</a:t>
                </a:r>
              </a:p>
              <a:p>
                <a:pPr algn="ctr"/>
                <a:r>
                  <a:rPr lang="en-CA" sz="700" dirty="0"/>
                  <a:t>(DPAPI)</a:t>
                </a: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4A3449-0FC1-4DA9-802E-CDDE43C7A6EE}"/>
              </a:ext>
            </a:extLst>
          </p:cNvPr>
          <p:cNvGrpSpPr/>
          <p:nvPr/>
        </p:nvGrpSpPr>
        <p:grpSpPr>
          <a:xfrm>
            <a:off x="1107491" y="1300470"/>
            <a:ext cx="8500433" cy="4195580"/>
            <a:chOff x="1085527" y="1304398"/>
            <a:chExt cx="8500433" cy="419558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B609597-2F20-482A-8497-E6A3EE3C5116}"/>
                </a:ext>
              </a:extLst>
            </p:cNvPr>
            <p:cNvSpPr/>
            <p:nvPr/>
          </p:nvSpPr>
          <p:spPr>
            <a:xfrm>
              <a:off x="1085527" y="1304398"/>
              <a:ext cx="2732093" cy="2772507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dirty="0"/>
                <a:t>TCS Cluster 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AB9411-BA44-4CEF-89B7-B39A535FD1A0}"/>
                </a:ext>
              </a:extLst>
            </p:cNvPr>
            <p:cNvSpPr/>
            <p:nvPr/>
          </p:nvSpPr>
          <p:spPr>
            <a:xfrm>
              <a:off x="3963140" y="1304398"/>
              <a:ext cx="5622819" cy="1302130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dirty="0"/>
                <a:t>TCS Cluster 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63F3904-34D9-4514-BF9C-BC7C414F05F2}"/>
                </a:ext>
              </a:extLst>
            </p:cNvPr>
            <p:cNvSpPr/>
            <p:nvPr/>
          </p:nvSpPr>
          <p:spPr>
            <a:xfrm>
              <a:off x="3963140" y="2790298"/>
              <a:ext cx="5622820" cy="2709680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 Cluster 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F36006-D740-4C64-8673-A173B081A0D1}"/>
                </a:ext>
              </a:extLst>
            </p:cNvPr>
            <p:cNvSpPr/>
            <p:nvPr/>
          </p:nvSpPr>
          <p:spPr>
            <a:xfrm>
              <a:off x="1089332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dirty="0"/>
                <a:t>TCS Cluster 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7FA7825-34F0-4DDC-B425-7E117B80FD0A}"/>
                </a:ext>
              </a:extLst>
            </p:cNvPr>
            <p:cNvSpPr/>
            <p:nvPr/>
          </p:nvSpPr>
          <p:spPr>
            <a:xfrm>
              <a:off x="2518606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200" dirty="0"/>
                <a:t>TCS Cluster C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3CC670-245C-4AA6-923C-F204110E101A}"/>
              </a:ext>
            </a:extLst>
          </p:cNvPr>
          <p:cNvSpPr/>
          <p:nvPr/>
        </p:nvSpPr>
        <p:spPr>
          <a:xfrm>
            <a:off x="1055451" y="5631181"/>
            <a:ext cx="8617076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Verifiable Data Ledger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8AA9616-01EA-4247-8E7F-D4BDF77D531F}"/>
              </a:ext>
            </a:extLst>
          </p:cNvPr>
          <p:cNvSpPr/>
          <p:nvPr/>
        </p:nvSpPr>
        <p:spPr>
          <a:xfrm>
            <a:off x="6469380" y="5694774"/>
            <a:ext cx="3138543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VDR Smart Contract</a:t>
            </a:r>
          </a:p>
        </p:txBody>
      </p:sp>
    </p:spTree>
    <p:extLst>
      <p:ext uri="{BB962C8B-B14F-4D97-AF65-F5344CB8AC3E}">
        <p14:creationId xmlns:p14="http://schemas.microsoft.com/office/powerpoint/2010/main" val="406164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155</Words>
  <Application>Microsoft Office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7</cp:revision>
  <dcterms:created xsi:type="dcterms:W3CDTF">2021-06-10T18:12:28Z</dcterms:created>
  <dcterms:modified xsi:type="dcterms:W3CDTF">2021-06-10T19:56:33Z</dcterms:modified>
</cp:coreProperties>
</file>