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5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81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TCSServer</a:t>
            </a:r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KMSServer</a:t>
            </a:r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ServiceEndpoint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VDRService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RevocationEntry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TDWKMSService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InitializeMasterKeyVault;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GetBestKeyPair;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ComputePayloadHash;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ValidateHashKeyPairSignature;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TDWVerifiableRegistryService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PostVDRTxServiceEndpointInfo;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PostVDRTxRevocationEntryInfo;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PostVDRTxCredentialRegistryInfo;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GetVDRTx;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TCSResourceService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SignHashThumbprintTDWCredent;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SignSignatureTDWCredential;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NotarizeTDWCredendential;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TDWVerifiableRegistryService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PostVDRTxServiceEndpointInfo;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PostVDRTxRevocationEntryInfo;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PostVDRTxCredentialRegistryInfo;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GetVDRTx;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ServiceEndpoint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VDRService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RevocationEntry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TDWKMSService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InitializeMasterKeyVault;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CreateKeyPair;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GetBestKeyPair;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ComputePayloadHash;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ValidateHashKeyPairSignature;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TCSResourceService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SignHashThumbprintTDWCredent;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SignSignatureTDWCredential;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NotarizeTDWCredendential;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CreateTDWCredential;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196008"/>
            <a:ext cx="2556679" cy="793466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964328"/>
            <a:ext cx="2225724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8" y="388573"/>
            <a:ext cx="3636285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Subledgers (CSL)</a:t>
            </a:r>
          </a:p>
          <a:p>
            <a:pPr algn="ctr"/>
            <a:r>
              <a:rPr lang="en-CA" sz="1200" dirty="0"/>
              <a:t>DIDDocs, VCs, VCAs, Certificates, Business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00423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19328" y="390388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 (UIR)</a:t>
            </a:r>
          </a:p>
          <a:p>
            <a:pPr algn="ctr"/>
            <a:r>
              <a:rPr lang="en-CA" sz="1200" dirty="0"/>
              <a:t>Service Endpoint Registry (SER)</a:t>
            </a:r>
          </a:p>
          <a:p>
            <a:pPr algn="ctr"/>
            <a:r>
              <a:rPr lang="en-CA" sz="1200" dirty="0"/>
              <a:t>Revocation List (RL)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0937" y="3518499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525009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8385" y="388573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-5" y="-360578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12761" y="-41384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70937" y="-421369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7998151" y="-41384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11638" y="-1002028"/>
            <a:ext cx="2564370" cy="10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8385" y="-422727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686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995985"/>
            <a:ext cx="1" cy="239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80535" y="1442565"/>
            <a:ext cx="460" cy="207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435304"/>
            <a:ext cx="0" cy="9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6479" y="-157259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799718" y="1207077"/>
            <a:ext cx="650927" cy="317932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1403653"/>
            <a:ext cx="0" cy="94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663452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Public &amp;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2" y="971589"/>
            <a:ext cx="323744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38393C-DB4D-46CB-823F-B36CBB7F931F}"/>
              </a:ext>
            </a:extLst>
          </p:cNvPr>
          <p:cNvSpPr/>
          <p:nvPr/>
        </p:nvSpPr>
        <p:spPr>
          <a:xfrm>
            <a:off x="9609600" y="2332284"/>
            <a:ext cx="2572672" cy="80477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 Language, Code Gen, Objects, Messages, Protocols, Microservices, and</a:t>
            </a:r>
            <a:br>
              <a:rPr lang="en-CA" sz="1400" dirty="0"/>
            </a:br>
            <a:r>
              <a:rPr lang="en-CA" sz="1400" dirty="0"/>
              <a:t>Microservice Endpoint Handlers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1199816"/>
            <a:ext cx="223740" cy="7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-6" y="-1745057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0.11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231737F-7C16-42F0-8DF3-6C50503AD22F}"/>
              </a:ext>
            </a:extLst>
          </p:cNvPr>
          <p:cNvSpPr/>
          <p:nvPr/>
        </p:nvSpPr>
        <p:spPr>
          <a:xfrm>
            <a:off x="2099832" y="-1002028"/>
            <a:ext cx="7371885" cy="4709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Digital Assistant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2EB9D-0210-46EA-80FE-63C914229CAB}"/>
              </a:ext>
            </a:extLst>
          </p:cNvPr>
          <p:cNvSpPr txBox="1"/>
          <p:nvPr/>
        </p:nvSpPr>
        <p:spPr>
          <a:xfrm>
            <a:off x="-21435" y="-947356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Experience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B5D8FB-49A0-4CF2-B1DE-D8DEE1107C9B}"/>
              </a:ext>
            </a:extLst>
          </p:cNvPr>
          <p:cNvCxnSpPr>
            <a:cxnSpLocks/>
          </p:cNvCxnSpPr>
          <p:nvPr/>
        </p:nvCxnSpPr>
        <p:spPr>
          <a:xfrm>
            <a:off x="2015137" y="-992300"/>
            <a:ext cx="0" cy="4612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1034828"/>
            <a:ext cx="2888091" cy="4259940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620150"/>
            <a:ext cx="7707311" cy="6914918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31250" y="6677092"/>
            <a:ext cx="10759194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70251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53590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223734" y="5485195"/>
            <a:ext cx="4606066" cy="517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31251" y="5485194"/>
            <a:ext cx="2968374" cy="517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983183" y="5485194"/>
            <a:ext cx="2888078" cy="5179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610620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6087309"/>
            <a:ext cx="10767955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38844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238411"/>
            <a:ext cx="2556679" cy="828887"/>
          </a:xfrm>
          <a:prstGeom prst="roundRect">
            <a:avLst>
              <a:gd name="adj" fmla="val 808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61512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59645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10657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318285"/>
            <a:ext cx="6480" cy="23554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08044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13371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14123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13371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14259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609875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 flipH="1">
            <a:off x="2015145" y="6690565"/>
            <a:ext cx="3240" cy="57368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49916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85423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</p:cNvCxnSpPr>
          <p:nvPr/>
        </p:nvCxnSpPr>
        <p:spPr>
          <a:xfrm flipV="1">
            <a:off x="8603044" y="1563205"/>
            <a:ext cx="1" cy="2809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1053454"/>
            <a:ext cx="16270" cy="25429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104619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87712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817966"/>
            <a:ext cx="639335" cy="28860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46402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330469"/>
            <a:ext cx="2848762" cy="1736960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58247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81070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22488" y="7374343"/>
            <a:ext cx="10759189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-3248" y="7763653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5145" y="7387535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381812" y="7706450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10185728" y="7712830"/>
            <a:ext cx="2482989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564531" y="7726489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35570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0.12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7352490" y="1034827"/>
            <a:ext cx="2808539" cy="700914"/>
          </a:xfrm>
          <a:prstGeom prst="bentConnector3">
            <a:avLst>
              <a:gd name="adj1" fmla="val -22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4404337" y="854834"/>
            <a:ext cx="5756692" cy="880907"/>
          </a:xfrm>
          <a:prstGeom prst="bentConnector3">
            <a:avLst>
              <a:gd name="adj1" fmla="val -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57521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271734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24542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23171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32134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31503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54765" y="2402449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2929520"/>
            <a:ext cx="2564371" cy="2421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 </a:t>
            </a:r>
            <a:r>
              <a:rPr lang="en-CA" sz="1200" dirty="0"/>
              <a:t>(REST/HTTP)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6D32E76-9CEF-46B7-9539-F92E48DD494E}"/>
              </a:ext>
            </a:extLst>
          </p:cNvPr>
          <p:cNvSpPr/>
          <p:nvPr/>
        </p:nvSpPr>
        <p:spPr>
          <a:xfrm>
            <a:off x="5228563" y="7726488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7833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49593"/>
            <a:ext cx="2888091" cy="6094871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723715"/>
            <a:ext cx="7707311" cy="7369000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31250" y="7027612"/>
            <a:ext cx="10759194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705303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88642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223734" y="5835715"/>
            <a:ext cx="4606066" cy="517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31251" y="5835714"/>
            <a:ext cx="2968374" cy="517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983183" y="5835714"/>
            <a:ext cx="2888078" cy="5179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645672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6437829"/>
            <a:ext cx="10767955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828887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94697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18712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2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64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 flipH="1">
            <a:off x="2015145" y="7041085"/>
            <a:ext cx="3240" cy="57368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84968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03044" y="1516589"/>
            <a:ext cx="1" cy="30085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001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8380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796839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Automated Code Generator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22488" y="7724863"/>
            <a:ext cx="10759189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-3248" y="8114173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5145" y="7738055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381812" y="8056970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10185728" y="8063350"/>
            <a:ext cx="2482989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564531" y="8077009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46238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0.14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6D32E76-9CEF-46B7-9539-F92E48DD494E}"/>
              </a:ext>
            </a:extLst>
          </p:cNvPr>
          <p:cNvSpPr/>
          <p:nvPr/>
        </p:nvSpPr>
        <p:spPr>
          <a:xfrm>
            <a:off x="5228563" y="8077008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6340</TotalTime>
  <Words>1499</Words>
  <Application>Microsoft Office PowerPoint</Application>
  <PresentationFormat>Widescreen</PresentationFormat>
  <Paragraphs>396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111</cp:revision>
  <dcterms:created xsi:type="dcterms:W3CDTF">2021-06-10T18:12:28Z</dcterms:created>
  <dcterms:modified xsi:type="dcterms:W3CDTF">2021-06-28T12:34:35Z</dcterms:modified>
</cp:coreProperties>
</file>