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2" d="100"/>
          <a:sy n="82" d="100"/>
        </p:scale>
        <p:origin x="83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2021-07-08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0.22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76480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71758"/>
            <a:ext cx="1142620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Graph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525</Words>
  <Application>Microsoft Office PowerPoint</Application>
  <PresentationFormat>Widescreen</PresentationFormat>
  <Paragraphs>120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151</cp:revision>
  <dcterms:created xsi:type="dcterms:W3CDTF">2021-06-10T18:12:28Z</dcterms:created>
  <dcterms:modified xsi:type="dcterms:W3CDTF">2021-07-08T11:56:00Z</dcterms:modified>
</cp:coreProperties>
</file>