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66"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p:scale>
          <a:sx n="60" d="100"/>
          <a:sy n="60" d="100"/>
        </p:scale>
        <p:origin x="73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2021-07-21</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2021-07-21</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2021-07-21</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994876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9207</TotalTime>
  <Words>1888</Words>
  <Application>Microsoft Office PowerPoint</Application>
  <PresentationFormat>Widescreen</PresentationFormat>
  <Paragraphs>326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228</cp:revision>
  <dcterms:created xsi:type="dcterms:W3CDTF">2021-06-10T18:12:28Z</dcterms:created>
  <dcterms:modified xsi:type="dcterms:W3CDTF">2021-07-22T09:59:59Z</dcterms:modified>
</cp:coreProperties>
</file>