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5" r:id="rId2"/>
    <p:sldId id="266" r:id="rId3"/>
    <p:sldId id="268" r:id="rId4"/>
    <p:sldId id="269" r:id="rId5"/>
    <p:sldId id="270" r:id="rId6"/>
    <p:sldId id="271" r:id="rId7"/>
    <p:sldId id="272" r:id="rId8"/>
    <p:sldId id="273" r:id="rId9"/>
    <p:sldId id="274" r:id="rId10"/>
    <p:sldId id="276"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4" d="100"/>
          <a:sy n="84"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2021-07-26</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2021-07-26</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1789178" y="1437132"/>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1789178" y="405079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a:t>
            </a:r>
            <a:r>
              <a:rPr lang="en-CA" sz="1200" b="1" dirty="0">
                <a:latin typeface="Lucida Console" panose="020B0609040504020204" pitchFamily="49" charset="0"/>
              </a:rPr>
              <a:t>6qnvgJtqwK44D8LFYnV5Yf</a:t>
            </a:r>
          </a:p>
          <a:p>
            <a:r>
              <a:rPr lang="en-CA" sz="1200" dirty="0">
                <a:latin typeface="Lucida Console" panose="020B0609040504020204" pitchFamily="49" charset="0"/>
              </a:rPr>
              <a:t>Role: </a:t>
            </a:r>
            <a:r>
              <a:rPr lang="en-CA" sz="1200" b="1" dirty="0">
                <a:latin typeface="Lucida Console" panose="020B0609040504020204" pitchFamily="49" charset="0"/>
              </a:rPr>
              <a:t>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1780034" y="685800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23" name="Connector: Elbow 22">
            <a:extLst>
              <a:ext uri="{FF2B5EF4-FFF2-40B4-BE49-F238E27FC236}">
                <a16:creationId xmlns:a16="http://schemas.microsoft.com/office/drawing/2014/main" id="{5FA7D1F9-153F-4EB6-AEB6-722113C045BC}"/>
              </a:ext>
            </a:extLst>
          </p:cNvPr>
          <p:cNvCxnSpPr>
            <a:cxnSpLocks/>
            <a:stCxn id="3" idx="2"/>
            <a:endCxn id="10" idx="1"/>
          </p:cNvCxnSpPr>
          <p:nvPr/>
        </p:nvCxnSpPr>
        <p:spPr>
          <a:xfrm rot="16200000" flipH="1">
            <a:off x="677419" y="1521713"/>
            <a:ext cx="147218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2"/>
            <a:endCxn id="11" idx="1"/>
          </p:cNvCxnSpPr>
          <p:nvPr/>
        </p:nvCxnSpPr>
        <p:spPr>
          <a:xfrm rot="16200000" flipH="1">
            <a:off x="-629411" y="2828543"/>
            <a:ext cx="408584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5400000">
            <a:off x="5130548" y="6648450"/>
            <a:ext cx="41452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8AC57A8-3D75-42C2-B269-1F0BE1AAEDB1}"/>
              </a:ext>
            </a:extLst>
          </p:cNvPr>
          <p:cNvSpPr/>
          <p:nvPr/>
        </p:nvSpPr>
        <p:spPr>
          <a:xfrm>
            <a:off x="9384794" y="6857999"/>
            <a:ext cx="7101840" cy="4870581"/>
          </a:xfrm>
          <a:prstGeom prst="roundRect">
            <a:avLst>
              <a:gd name="adj" fmla="val 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#9</a:t>
            </a:r>
          </a:p>
          <a:p>
            <a:r>
              <a:rPr lang="en-CA" sz="1200" dirty="0">
                <a:latin typeface="Lucida Console" panose="020B0609040504020204" pitchFamily="49" charset="0"/>
              </a:rPr>
              <a:t>Transaction ID: 6qnvgJtqwK44D8LFYnV5Yf:2:Registered Corporation:1.0.3</a:t>
            </a:r>
          </a:p>
          <a:p>
            <a:r>
              <a:rPr lang="en-CA" sz="1200" dirty="0">
                <a:latin typeface="Lucida Console" panose="020B0609040504020204" pitchFamily="49" charset="0"/>
              </a:rPr>
              <a:t>Transaction time: 9/20/2019, 4:05:21 PM (1569017121)</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1569017120773332200</a:t>
            </a:r>
          </a:p>
          <a:p>
            <a:r>
              <a:rPr lang="en-CA" sz="1200" dirty="0">
                <a:latin typeface="Lucida Console" panose="020B0609040504020204" pitchFamily="49" charset="0"/>
              </a:rPr>
              <a:t>Digest: 21d4757706d8a7b7b816e58257aebfef27c49a3eb083070ba099ab10531bef36</a:t>
            </a:r>
          </a:p>
          <a:p>
            <a:r>
              <a:rPr lang="en-CA" sz="1200" b="1" dirty="0">
                <a:latin typeface="Lucida Console" panose="020B0609040504020204" pitchFamily="49" charset="0"/>
              </a:rPr>
              <a:t>Type: SCHEMA</a:t>
            </a:r>
          </a:p>
          <a:p>
            <a:r>
              <a:rPr lang="en-CA" sz="1200" dirty="0">
                <a:latin typeface="Lucida Console" panose="020B0609040504020204" pitchFamily="49" charset="0"/>
              </a:rPr>
              <a:t>Schema name: Registered Corporation</a:t>
            </a:r>
          </a:p>
          <a:p>
            <a:r>
              <a:rPr lang="en-CA" sz="1200" dirty="0">
                <a:latin typeface="Lucida Console" panose="020B0609040504020204" pitchFamily="49" charset="0"/>
              </a:rPr>
              <a:t>Schema version: 1.0.3</a:t>
            </a:r>
          </a:p>
          <a:p>
            <a:r>
              <a:rPr lang="en-CA" sz="1200" dirty="0">
                <a:latin typeface="Lucida Console" panose="020B0609040504020204" pitchFamily="49" charset="0"/>
              </a:rPr>
              <a:t>Schema attributes:</a:t>
            </a:r>
          </a:p>
          <a:p>
            <a:r>
              <a:rPr lang="en-CA" sz="1200" dirty="0" err="1">
                <a:latin typeface="Lucida Console" panose="020B0609040504020204" pitchFamily="49" charset="0"/>
              </a:rPr>
              <a:t>entity_name_effective</a:t>
            </a:r>
            <a:endParaRPr lang="en-CA" sz="1200" dirty="0">
              <a:latin typeface="Lucida Console" panose="020B0609040504020204" pitchFamily="49" charset="0"/>
            </a:endParaRPr>
          </a:p>
          <a:p>
            <a:r>
              <a:rPr lang="en-CA" sz="1200" dirty="0">
                <a:latin typeface="Lucida Console" panose="020B0609040504020204" pitchFamily="49" charset="0"/>
              </a:rPr>
              <a:t>city</a:t>
            </a:r>
          </a:p>
          <a:p>
            <a:r>
              <a:rPr lang="en-CA" sz="1200" dirty="0" err="1">
                <a:latin typeface="Lucida Console" panose="020B0609040504020204" pitchFamily="49" charset="0"/>
              </a:rPr>
              <a:t>entity_status_effective</a:t>
            </a:r>
            <a:endParaRPr lang="en-CA" sz="1200" dirty="0">
              <a:latin typeface="Lucida Console" panose="020B0609040504020204" pitchFamily="49" charset="0"/>
            </a:endParaRPr>
          </a:p>
          <a:p>
            <a:r>
              <a:rPr lang="en-CA" sz="1200" dirty="0">
                <a:latin typeface="Lucida Console" panose="020B0609040504020204" pitchFamily="49" charset="0"/>
              </a:rPr>
              <a:t>country</a:t>
            </a:r>
          </a:p>
          <a:p>
            <a:r>
              <a:rPr lang="en-CA" sz="1200" dirty="0">
                <a:latin typeface="Lucida Console" panose="020B0609040504020204" pitchFamily="49" charset="0"/>
              </a:rPr>
              <a:t>address_line_2</a:t>
            </a:r>
          </a:p>
          <a:p>
            <a:r>
              <a:rPr lang="en-CA" sz="1200" dirty="0">
                <a:latin typeface="Lucida Console" panose="020B0609040504020204" pitchFamily="49" charset="0"/>
              </a:rPr>
              <a:t>address_line_1</a:t>
            </a:r>
          </a:p>
          <a:p>
            <a:r>
              <a:rPr lang="en-CA" sz="1200" dirty="0" err="1">
                <a:latin typeface="Lucida Console" panose="020B0609040504020204" pitchFamily="49" charset="0"/>
              </a:rPr>
              <a:t>entity_type</a:t>
            </a:r>
            <a:endParaRPr lang="en-CA" sz="1200" dirty="0">
              <a:latin typeface="Lucida Console" panose="020B0609040504020204" pitchFamily="49" charset="0"/>
            </a:endParaRPr>
          </a:p>
          <a:p>
            <a:r>
              <a:rPr lang="en-CA" sz="1200" dirty="0" err="1">
                <a:latin typeface="Lucida Console" panose="020B0609040504020204" pitchFamily="49" charset="0"/>
              </a:rPr>
              <a:t>registration_date</a:t>
            </a:r>
            <a:endParaRPr lang="en-CA" sz="1200" dirty="0">
              <a:latin typeface="Lucida Console" panose="020B0609040504020204" pitchFamily="49" charset="0"/>
            </a:endParaRPr>
          </a:p>
          <a:p>
            <a:r>
              <a:rPr lang="en-CA" sz="1200" dirty="0" err="1">
                <a:latin typeface="Lucida Console" panose="020B0609040504020204" pitchFamily="49" charset="0"/>
              </a:rPr>
              <a:t>entity_status</a:t>
            </a:r>
            <a:endParaRPr lang="en-CA" sz="1200" dirty="0">
              <a:latin typeface="Lucida Console" panose="020B0609040504020204" pitchFamily="49" charset="0"/>
            </a:endParaRPr>
          </a:p>
          <a:p>
            <a:r>
              <a:rPr lang="en-CA" sz="1200" dirty="0" err="1">
                <a:latin typeface="Lucida Console" panose="020B0609040504020204" pitchFamily="49" charset="0"/>
              </a:rPr>
              <a:t>corp_num</a:t>
            </a:r>
            <a:endParaRPr lang="en-CA" sz="1200" dirty="0">
              <a:latin typeface="Lucida Console" panose="020B0609040504020204" pitchFamily="49" charset="0"/>
            </a:endParaRPr>
          </a:p>
          <a:p>
            <a:r>
              <a:rPr lang="en-CA" sz="1200" dirty="0">
                <a:latin typeface="Lucida Console" panose="020B0609040504020204" pitchFamily="49" charset="0"/>
              </a:rPr>
              <a:t>addressee</a:t>
            </a:r>
          </a:p>
          <a:p>
            <a:r>
              <a:rPr lang="en-CA" sz="1200" dirty="0">
                <a:latin typeface="Lucida Console" panose="020B0609040504020204" pitchFamily="49" charset="0"/>
              </a:rPr>
              <a:t>province</a:t>
            </a:r>
          </a:p>
          <a:p>
            <a:r>
              <a:rPr lang="en-CA" sz="1200" dirty="0" err="1">
                <a:latin typeface="Lucida Console" panose="020B0609040504020204" pitchFamily="49" charset="0"/>
              </a:rPr>
              <a:t>legal_name</a:t>
            </a:r>
            <a:endParaRPr lang="en-CA" sz="1200" dirty="0">
              <a:latin typeface="Lucida Console" panose="020B0609040504020204" pitchFamily="49" charset="0"/>
            </a:endParaRPr>
          </a:p>
          <a:p>
            <a:r>
              <a:rPr lang="en-CA" sz="1200" dirty="0" err="1">
                <a:latin typeface="Lucida Console" panose="020B0609040504020204" pitchFamily="49" charset="0"/>
              </a:rPr>
              <a:t>postal_code</a:t>
            </a:r>
            <a:endParaRPr lang="en-CA" sz="1200" dirty="0">
              <a:latin typeface="Lucida Console" panose="020B0609040504020204" pitchFamily="49" charset="0"/>
            </a:endParaRPr>
          </a:p>
        </p:txBody>
      </p:sp>
      <p:cxnSp>
        <p:nvCxnSpPr>
          <p:cNvPr id="30" name="Connector: Elbow 29">
            <a:extLst>
              <a:ext uri="{FF2B5EF4-FFF2-40B4-BE49-F238E27FC236}">
                <a16:creationId xmlns:a16="http://schemas.microsoft.com/office/drawing/2014/main" id="{B313DF52-77FA-47A3-8FFD-85E51B4B82D9}"/>
              </a:ext>
            </a:extLst>
          </p:cNvPr>
          <p:cNvCxnSpPr>
            <a:cxnSpLocks/>
            <a:stCxn id="11" idx="2"/>
            <a:endCxn id="24" idx="0"/>
          </p:cNvCxnSpPr>
          <p:nvPr/>
        </p:nvCxnSpPr>
        <p:spPr>
          <a:xfrm rot="16200000" flipH="1">
            <a:off x="8930643" y="2852927"/>
            <a:ext cx="414527" cy="75956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E9E9C6-A8D6-4DFE-A3E4-E76B049AAF61}"/>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116319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960120"/>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61874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318516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5751576"/>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831799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#1</a:t>
            </a:r>
          </a:p>
          <a:p>
            <a:r>
              <a:rPr lang="en-CA" sz="1200" dirty="0">
                <a:latin typeface="Lucida Console" panose="020B0609040504020204" pitchFamily="49" charset="0"/>
              </a:rPr>
              <a:t>Transaction ID: fea82e10e894419fe2bea7d96296a6d46f50f93f9eeda954ec461b2ed2950b62</a:t>
            </a:r>
          </a:p>
          <a:p>
            <a:r>
              <a:rPr lang="en-CA" sz="1200" b="1" dirty="0">
                <a:latin typeface="Lucida Console" panose="020B0609040504020204" pitchFamily="49" charset="0"/>
              </a:rPr>
              <a:t>From: Th7MpTaRZVRYnPiabds81Y</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Node1</a:t>
            </a:r>
          </a:p>
          <a:p>
            <a:r>
              <a:rPr lang="en-CA" sz="1200" b="1" dirty="0" err="1">
                <a:latin typeface="Lucida Console" panose="020B0609040504020204" pitchFamily="49" charset="0"/>
              </a:rPr>
              <a:t>Nym</a:t>
            </a:r>
            <a:r>
              <a:rPr lang="en-CA" sz="1200" b="1" dirty="0">
                <a:latin typeface="Lucida Console" panose="020B0609040504020204" pitchFamily="49" charset="0"/>
              </a:rPr>
              <a:t>: Gw6pDLhcBcoQesN72qfotTgFa7cbuqZpkX3Xo6pLhPhv</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9702</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9701</a:t>
            </a:r>
          </a:p>
          <a:p>
            <a:r>
              <a:rPr lang="en-CA" sz="1200" b="1" dirty="0">
                <a:latin typeface="Lucida Console" panose="020B0609040504020204" pitchFamily="49" charset="0"/>
              </a:rPr>
              <a:t>Services: VALIDATOR</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#2</a:t>
            </a:r>
          </a:p>
          <a:p>
            <a:r>
              <a:rPr lang="en-CA" sz="1200" dirty="0">
                <a:latin typeface="Lucida Console" panose="020B0609040504020204" pitchFamily="49" charset="0"/>
              </a:rPr>
              <a:t>Transaction ID: 1ac8aece2a18ced660fef8694b61aac3af08ba875ce3026a160acbc3a3af35fc</a:t>
            </a:r>
          </a:p>
          <a:p>
            <a:r>
              <a:rPr lang="en-CA" sz="1200" b="1" dirty="0">
                <a:latin typeface="Lucida Console" panose="020B0609040504020204" pitchFamily="49" charset="0"/>
              </a:rPr>
              <a:t>From: EbP4aYNeTHL6q385GuVpRV</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Node2</a:t>
            </a:r>
          </a:p>
          <a:p>
            <a:r>
              <a:rPr lang="en-CA" sz="1200" b="1" dirty="0" err="1">
                <a:latin typeface="Lucida Console" panose="020B0609040504020204" pitchFamily="49" charset="0"/>
              </a:rPr>
              <a:t>Nym</a:t>
            </a:r>
            <a:r>
              <a:rPr lang="en-CA" sz="1200" b="1" dirty="0">
                <a:latin typeface="Lucida Console" panose="020B0609040504020204" pitchFamily="49" charset="0"/>
              </a:rPr>
              <a:t>: 8ECVSk179mjsjKRLWiQtssMLgp6EPhWXtaYyStWPSGAb</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9704</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9703</a:t>
            </a:r>
          </a:p>
          <a:p>
            <a:r>
              <a:rPr lang="en-CA" sz="1200" b="1" dirty="0">
                <a:latin typeface="Lucida Console" panose="020B0609040504020204" pitchFamily="49" charset="0"/>
              </a:rPr>
              <a:t>Services: VALIDATOR</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44670" y="5202936"/>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#3</a:t>
            </a:r>
          </a:p>
          <a:p>
            <a:r>
              <a:rPr lang="en-CA" sz="1200" dirty="0">
                <a:latin typeface="Lucida Console" panose="020B0609040504020204" pitchFamily="49" charset="0"/>
              </a:rPr>
              <a:t>Transaction ID: 7e9f355dffa78ed24668f0e0e369fd8c224076571c51e2ea8be5f26479edebe4</a:t>
            </a:r>
          </a:p>
          <a:p>
            <a:r>
              <a:rPr lang="en-CA" sz="1200" b="1" dirty="0">
                <a:latin typeface="Lucida Console" panose="020B0609040504020204" pitchFamily="49" charset="0"/>
              </a:rPr>
              <a:t>From: 4cU41vWW82ArfxJxHkzXPG</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Node3</a:t>
            </a:r>
          </a:p>
          <a:p>
            <a:r>
              <a:rPr lang="en-CA" sz="1200" b="1" dirty="0" err="1">
                <a:latin typeface="Lucida Console" panose="020B0609040504020204" pitchFamily="49" charset="0"/>
              </a:rPr>
              <a:t>Nym</a:t>
            </a:r>
            <a:r>
              <a:rPr lang="en-CA" sz="1200" b="1" dirty="0">
                <a:latin typeface="Lucida Console" panose="020B0609040504020204" pitchFamily="49" charset="0"/>
              </a:rPr>
              <a:t>: DKVxG2fXXTU8yT5N7hGEbXB3dfdAnYv1JczDUHpmDxya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9706</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9705</a:t>
            </a:r>
          </a:p>
          <a:p>
            <a:r>
              <a:rPr lang="en-CA" sz="1200" b="1" dirty="0">
                <a:latin typeface="Lucida Console" panose="020B0609040504020204" pitchFamily="49" charset="0"/>
              </a:rPr>
              <a:t>Services: VALIDATOR</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621030" y="553974"/>
            <a:ext cx="112776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662178" y="1837182"/>
            <a:ext cx="369417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1945386" y="3120390"/>
            <a:ext cx="626059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3228594" y="4403598"/>
            <a:ext cx="8827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cxnSpLocks/>
            <a:stCxn id="6" idx="3"/>
            <a:endCxn id="10" idx="1"/>
          </p:cNvCxnSpPr>
          <p:nvPr/>
        </p:nvCxnSpPr>
        <p:spPr>
          <a:xfrm flipV="1">
            <a:off x="4523232" y="126034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7" idx="3"/>
            <a:endCxn id="11" idx="1"/>
          </p:cNvCxnSpPr>
          <p:nvPr/>
        </p:nvCxnSpPr>
        <p:spPr>
          <a:xfrm flipV="1">
            <a:off x="4523232" y="3829812"/>
            <a:ext cx="830582" cy="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57A7D704-ED32-486A-8FB4-FD5731B5E150}"/>
              </a:ext>
            </a:extLst>
          </p:cNvPr>
          <p:cNvSpPr/>
          <p:nvPr/>
        </p:nvSpPr>
        <p:spPr>
          <a:xfrm>
            <a:off x="5344670" y="7772400"/>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#4</a:t>
            </a:r>
          </a:p>
          <a:p>
            <a:r>
              <a:rPr lang="en-CA" sz="1200" dirty="0">
                <a:latin typeface="Lucida Console" panose="020B0609040504020204" pitchFamily="49" charset="0"/>
              </a:rPr>
              <a:t>Transaction ID: aa5e817d7cc626170eca175822029339a444eb0ee8f0bd20d3b0b76e566fb008</a:t>
            </a:r>
          </a:p>
          <a:p>
            <a:r>
              <a:rPr lang="en-CA" sz="1200" b="1" dirty="0">
                <a:latin typeface="Lucida Console" panose="020B0609040504020204" pitchFamily="49" charset="0"/>
              </a:rPr>
              <a:t>From: TWwCRQRZ2ZHMJFn9TzLp7W</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Node4</a:t>
            </a:r>
          </a:p>
          <a:p>
            <a:r>
              <a:rPr lang="en-CA" sz="1200" b="1" dirty="0" err="1">
                <a:latin typeface="Lucida Console" panose="020B0609040504020204" pitchFamily="49" charset="0"/>
              </a:rPr>
              <a:t>Nym</a:t>
            </a:r>
            <a:r>
              <a:rPr lang="en-CA" sz="1200" b="1" dirty="0">
                <a:latin typeface="Lucida Console" panose="020B0609040504020204" pitchFamily="49" charset="0"/>
              </a:rPr>
              <a:t>: 4PS3EDQ3dW1tci1Bp6543CfuuebjFrg36kLAUcskGfaA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9708</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9707</a:t>
            </a:r>
          </a:p>
          <a:p>
            <a:r>
              <a:rPr lang="en-CA" sz="1200" b="1" dirty="0">
                <a:latin typeface="Lucida Console" panose="020B0609040504020204" pitchFamily="49" charset="0"/>
              </a:rPr>
              <a:t>Services: VALIDATOR</a:t>
            </a:r>
          </a:p>
        </p:txBody>
      </p:sp>
      <p:cxnSp>
        <p:nvCxnSpPr>
          <p:cNvPr id="13" name="Connector: Elbow 12">
            <a:extLst>
              <a:ext uri="{FF2B5EF4-FFF2-40B4-BE49-F238E27FC236}">
                <a16:creationId xmlns:a16="http://schemas.microsoft.com/office/drawing/2014/main" id="{C2718E84-B9C1-4CBD-8EFA-125DA907823C}"/>
              </a:ext>
            </a:extLst>
          </p:cNvPr>
          <p:cNvCxnSpPr>
            <a:cxnSpLocks/>
            <a:stCxn id="8" idx="3"/>
            <a:endCxn id="12" idx="1"/>
          </p:cNvCxnSpPr>
          <p:nvPr/>
        </p:nvCxnSpPr>
        <p:spPr>
          <a:xfrm>
            <a:off x="4523232" y="6397752"/>
            <a:ext cx="821438" cy="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3A88C0E-FB6F-464D-8D6D-7B312C72FF20}"/>
              </a:ext>
            </a:extLst>
          </p:cNvPr>
          <p:cNvCxnSpPr>
            <a:cxnSpLocks/>
            <a:stCxn id="9" idx="3"/>
            <a:endCxn id="20" idx="1"/>
          </p:cNvCxnSpPr>
          <p:nvPr/>
        </p:nvCxnSpPr>
        <p:spPr>
          <a:xfrm>
            <a:off x="4523232" y="896416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5FC6B1-4980-47CA-9C75-511B450A0F59}"/>
              </a:ext>
            </a:extLst>
          </p:cNvPr>
          <p:cNvSpPr txBox="1"/>
          <p:nvPr/>
        </p:nvSpPr>
        <p:spPr>
          <a:xfrm>
            <a:off x="-528066" y="-1339858"/>
            <a:ext cx="6515100" cy="369332"/>
          </a:xfrm>
          <a:prstGeom prst="rect">
            <a:avLst/>
          </a:prstGeom>
          <a:noFill/>
        </p:spPr>
        <p:txBody>
          <a:bodyPr wrap="square">
            <a:spAutoFit/>
          </a:bodyPr>
          <a:lstStyle/>
          <a:p>
            <a:r>
              <a:rPr lang="en-CA" dirty="0"/>
              <a:t>http://greenlight.bcovrin.vonx.io/browse/pool</a:t>
            </a:r>
          </a:p>
        </p:txBody>
      </p:sp>
    </p:spTree>
    <p:extLst>
      <p:ext uri="{BB962C8B-B14F-4D97-AF65-F5344CB8AC3E}">
        <p14:creationId xmlns:p14="http://schemas.microsoft.com/office/powerpoint/2010/main" val="6104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99487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134112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278282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4224528"/>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566623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53814" y="566166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771906" y="1427226"/>
            <a:ext cx="826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51054" y="2148078"/>
            <a:ext cx="226771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669798" y="2868930"/>
            <a:ext cx="370941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1390650" y="3589782"/>
            <a:ext cx="515112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stCxn id="3" idx="3"/>
            <a:endCxn id="10" idx="1"/>
          </p:cNvCxnSpPr>
          <p:nvPr/>
        </p:nvCxnSpPr>
        <p:spPr>
          <a:xfrm>
            <a:off x="2633472" y="612648"/>
            <a:ext cx="2711198" cy="647700"/>
          </a:xfrm>
          <a:prstGeom prst="bentConnector3">
            <a:avLst>
              <a:gd name="adj1" fmla="val 87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3"/>
            <a:endCxn id="11" idx="1"/>
          </p:cNvCxnSpPr>
          <p:nvPr/>
        </p:nvCxnSpPr>
        <p:spPr>
          <a:xfrm>
            <a:off x="2633472" y="612648"/>
            <a:ext cx="2720342" cy="3217164"/>
          </a:xfrm>
          <a:prstGeom prst="bentConnector3">
            <a:avLst>
              <a:gd name="adj1" fmla="val 87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16200000" flipH="1">
            <a:off x="8589266" y="5341620"/>
            <a:ext cx="635508" cy="4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8EA6A5-3835-4DD4-A93E-7C0EA4528213}"/>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410865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9944</TotalTime>
  <Words>2716</Words>
  <Application>Microsoft Office PowerPoint</Application>
  <PresentationFormat>Widescreen</PresentationFormat>
  <Paragraphs>525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239</cp:revision>
  <dcterms:created xsi:type="dcterms:W3CDTF">2021-06-10T18:12:28Z</dcterms:created>
  <dcterms:modified xsi:type="dcterms:W3CDTF">2021-07-26T16:51:12Z</dcterms:modified>
</cp:coreProperties>
</file>