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14" y="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0.22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Resource Agent (TRA)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348</Words>
  <Application>Microsoft Office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138</cp:revision>
  <dcterms:created xsi:type="dcterms:W3CDTF">2021-06-10T18:12:28Z</dcterms:created>
  <dcterms:modified xsi:type="dcterms:W3CDTF">2021-07-07T16:10:44Z</dcterms:modified>
</cp:coreProperties>
</file>