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</p:sldIdLst>
  <p:sldSz cx="146304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122363"/>
            <a:ext cx="109728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602038"/>
            <a:ext cx="109728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F5D7-1469-4E74-9570-816BA0D29F90}" type="datetimeFigureOut">
              <a:rPr lang="en-US" smtClean="0"/>
              <a:t>12/28/2021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585C-96FC-4C0C-800F-E65B013ABD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828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F5D7-1469-4E74-9570-816BA0D29F90}" type="datetimeFigureOut">
              <a:rPr lang="en-US" smtClean="0"/>
              <a:t>12/28/2021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585C-96FC-4C0C-800F-E65B013ABD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252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365125"/>
            <a:ext cx="315468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365125"/>
            <a:ext cx="928116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F5D7-1469-4E74-9570-816BA0D29F90}" type="datetimeFigureOut">
              <a:rPr lang="en-US" smtClean="0"/>
              <a:t>12/28/2021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585C-96FC-4C0C-800F-E65B013ABD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491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F5D7-1469-4E74-9570-816BA0D29F90}" type="datetimeFigureOut">
              <a:rPr lang="en-US" smtClean="0"/>
              <a:t>12/28/2021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585C-96FC-4C0C-800F-E65B013ABD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914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1709739"/>
            <a:ext cx="1261872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4589464"/>
            <a:ext cx="1261872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F5D7-1469-4E74-9570-816BA0D29F90}" type="datetimeFigureOut">
              <a:rPr lang="en-US" smtClean="0"/>
              <a:t>12/28/2021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585C-96FC-4C0C-800F-E65B013ABD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3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1825625"/>
            <a:ext cx="621792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1825625"/>
            <a:ext cx="621792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F5D7-1469-4E74-9570-816BA0D29F90}" type="datetimeFigureOut">
              <a:rPr lang="en-US" smtClean="0"/>
              <a:t>12/28/2021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585C-96FC-4C0C-800F-E65B013ABD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063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365126"/>
            <a:ext cx="1261872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1681163"/>
            <a:ext cx="618934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2505075"/>
            <a:ext cx="61893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1681163"/>
            <a:ext cx="621982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2505075"/>
            <a:ext cx="621982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F5D7-1469-4E74-9570-816BA0D29F90}" type="datetimeFigureOut">
              <a:rPr lang="en-US" smtClean="0"/>
              <a:t>12/28/2021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585C-96FC-4C0C-800F-E65B013ABD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10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F5D7-1469-4E74-9570-816BA0D29F90}" type="datetimeFigureOut">
              <a:rPr lang="en-US" smtClean="0"/>
              <a:t>12/28/2021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585C-96FC-4C0C-800F-E65B013ABD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015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F5D7-1469-4E74-9570-816BA0D29F90}" type="datetimeFigureOut">
              <a:rPr lang="en-US" smtClean="0"/>
              <a:t>12/28/2021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585C-96FC-4C0C-800F-E65B013ABD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163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57200"/>
            <a:ext cx="471868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987426"/>
            <a:ext cx="740664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057400"/>
            <a:ext cx="471868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F5D7-1469-4E74-9570-816BA0D29F90}" type="datetimeFigureOut">
              <a:rPr lang="en-US" smtClean="0"/>
              <a:t>12/28/2021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585C-96FC-4C0C-800F-E65B013ABD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672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57200"/>
            <a:ext cx="471868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987426"/>
            <a:ext cx="740664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057400"/>
            <a:ext cx="471868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F5D7-1469-4E74-9570-816BA0D29F90}" type="datetimeFigureOut">
              <a:rPr lang="en-US" smtClean="0"/>
              <a:t>12/28/2021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585C-96FC-4C0C-800F-E65B013ABD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869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365126"/>
            <a:ext cx="126187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825625"/>
            <a:ext cx="126187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6356351"/>
            <a:ext cx="3291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EF5D7-1469-4E74-9570-816BA0D29F90}" type="datetimeFigureOut">
              <a:rPr lang="en-US" smtClean="0"/>
              <a:t>12/28/2021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6356351"/>
            <a:ext cx="49377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6356351"/>
            <a:ext cx="3291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F585C-96FC-4C0C-800F-E65B013ABD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360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7B43DB50-2FA6-4BAA-85DD-31003EE23636}"/>
              </a:ext>
            </a:extLst>
          </p:cNvPr>
          <p:cNvSpPr/>
          <p:nvPr/>
        </p:nvSpPr>
        <p:spPr>
          <a:xfrm>
            <a:off x="3876404" y="2195481"/>
            <a:ext cx="3200400" cy="4385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Application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5421FAD-92BC-43F3-B01B-FBA5CE283609}"/>
              </a:ext>
            </a:extLst>
          </p:cNvPr>
          <p:cNvSpPr/>
          <p:nvPr/>
        </p:nvSpPr>
        <p:spPr>
          <a:xfrm>
            <a:off x="3876404" y="2786420"/>
            <a:ext cx="3200400" cy="4385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Presentation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845F6CA-6721-42D1-B05F-49E807C702DE}"/>
              </a:ext>
            </a:extLst>
          </p:cNvPr>
          <p:cNvSpPr/>
          <p:nvPr/>
        </p:nvSpPr>
        <p:spPr>
          <a:xfrm>
            <a:off x="3876404" y="3377359"/>
            <a:ext cx="3200400" cy="438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Session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80996C7-6CCC-48F3-BB87-352B6EA1EC02}"/>
              </a:ext>
            </a:extLst>
          </p:cNvPr>
          <p:cNvSpPr/>
          <p:nvPr/>
        </p:nvSpPr>
        <p:spPr>
          <a:xfrm>
            <a:off x="3876404" y="1584717"/>
            <a:ext cx="3200400" cy="4385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Business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796DD1-A78A-4CF9-8E20-4B84664DC761}"/>
              </a:ext>
            </a:extLst>
          </p:cNvPr>
          <p:cNvSpPr txBox="1"/>
          <p:nvPr/>
        </p:nvSpPr>
        <p:spPr>
          <a:xfrm>
            <a:off x="3876404" y="889485"/>
            <a:ext cx="3200400" cy="64633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dirty="0"/>
              <a:t>Extended OSI Model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A3A8805-5C60-498F-8425-54A697B883DB}"/>
              </a:ext>
            </a:extLst>
          </p:cNvPr>
          <p:cNvSpPr/>
          <p:nvPr/>
        </p:nvSpPr>
        <p:spPr>
          <a:xfrm>
            <a:off x="3876404" y="3968298"/>
            <a:ext cx="3200400" cy="438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Transport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341BCE6-A40E-46DD-8643-E9B00BC18ACF}"/>
              </a:ext>
            </a:extLst>
          </p:cNvPr>
          <p:cNvSpPr/>
          <p:nvPr/>
        </p:nvSpPr>
        <p:spPr>
          <a:xfrm>
            <a:off x="3876404" y="4559237"/>
            <a:ext cx="3200400" cy="438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Network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6E84A76-69F8-4E60-93C8-EACCCAD1C9EB}"/>
              </a:ext>
            </a:extLst>
          </p:cNvPr>
          <p:cNvSpPr/>
          <p:nvPr/>
        </p:nvSpPr>
        <p:spPr>
          <a:xfrm>
            <a:off x="3876404" y="5150176"/>
            <a:ext cx="3200400" cy="438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Data Link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A50ABE6-E021-450E-9B25-D150E5A6D880}"/>
              </a:ext>
            </a:extLst>
          </p:cNvPr>
          <p:cNvSpPr/>
          <p:nvPr/>
        </p:nvSpPr>
        <p:spPr>
          <a:xfrm>
            <a:off x="3876404" y="5741115"/>
            <a:ext cx="3200400" cy="438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Physical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3477FEE-265F-4230-8971-0D852A58BBE8}"/>
              </a:ext>
            </a:extLst>
          </p:cNvPr>
          <p:cNvSpPr/>
          <p:nvPr/>
        </p:nvSpPr>
        <p:spPr>
          <a:xfrm>
            <a:off x="128013" y="1584717"/>
            <a:ext cx="3200400" cy="4385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Business Domain/Architecture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3E2449E-3190-4EA9-9B14-964CDDFF6297}"/>
              </a:ext>
            </a:extLst>
          </p:cNvPr>
          <p:cNvSpPr/>
          <p:nvPr/>
        </p:nvSpPr>
        <p:spPr>
          <a:xfrm>
            <a:off x="128013" y="2195481"/>
            <a:ext cx="3200400" cy="102947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Application</a:t>
            </a:r>
          </a:p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Domain/Architecture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7802B18-6A8F-4C9E-AAFD-37B5FFD1AC02}"/>
              </a:ext>
            </a:extLst>
          </p:cNvPr>
          <p:cNvSpPr/>
          <p:nvPr/>
        </p:nvSpPr>
        <p:spPr>
          <a:xfrm>
            <a:off x="128013" y="3377359"/>
            <a:ext cx="3200400" cy="280229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Technology/Infrastructure</a:t>
            </a:r>
          </a:p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Domain/Architecture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4CBE3E6-F087-407A-AC20-9DAAA857CA11}"/>
              </a:ext>
            </a:extLst>
          </p:cNvPr>
          <p:cNvSpPr txBox="1"/>
          <p:nvPr/>
        </p:nvSpPr>
        <p:spPr>
          <a:xfrm>
            <a:off x="137739" y="884160"/>
            <a:ext cx="3218520" cy="64502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Enterprise Architecture Domains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749764-ECC8-4344-884C-678A2ED3271F}"/>
              </a:ext>
            </a:extLst>
          </p:cNvPr>
          <p:cNvSpPr txBox="1"/>
          <p:nvPr/>
        </p:nvSpPr>
        <p:spPr>
          <a:xfrm>
            <a:off x="7596949" y="882859"/>
            <a:ext cx="3200400" cy="64633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dirty="0"/>
              <a:t>Trusted Digital Web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DC3E615-2F1C-4944-98CB-ECDF3983B332}"/>
              </a:ext>
            </a:extLst>
          </p:cNvPr>
          <p:cNvSpPr/>
          <p:nvPr/>
        </p:nvSpPr>
        <p:spPr>
          <a:xfrm>
            <a:off x="7594061" y="2195481"/>
            <a:ext cx="3200400" cy="4385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did:bluetoquedoc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did:color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D562AE4-EADC-4DFD-B722-7994441A1954}"/>
              </a:ext>
            </a:extLst>
          </p:cNvPr>
          <p:cNvSpPr/>
          <p:nvPr/>
        </p:nvSpPr>
        <p:spPr>
          <a:xfrm>
            <a:off x="7594061" y="2786420"/>
            <a:ext cx="3200400" cy="4385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did:bluetoqueagent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+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did:object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935704E-FC1E-4DC4-BD85-3FF579F33DF3}"/>
              </a:ext>
            </a:extLst>
          </p:cNvPr>
          <p:cNvSpPr/>
          <p:nvPr/>
        </p:nvSpPr>
        <p:spPr>
          <a:xfrm>
            <a:off x="7594061" y="3968297"/>
            <a:ext cx="3200400" cy="438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TCP &amp; UDP Protocols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6D82AB2-4525-4D7A-89EC-4EEC5FF61AC1}"/>
              </a:ext>
            </a:extLst>
          </p:cNvPr>
          <p:cNvSpPr/>
          <p:nvPr/>
        </p:nvSpPr>
        <p:spPr>
          <a:xfrm>
            <a:off x="7594061" y="4559235"/>
            <a:ext cx="3200400" cy="438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IP (Logical Addressing)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55C417-B361-41B3-9A01-77238EF03844}"/>
              </a:ext>
            </a:extLst>
          </p:cNvPr>
          <p:cNvSpPr/>
          <p:nvPr/>
        </p:nvSpPr>
        <p:spPr>
          <a:xfrm>
            <a:off x="7594061" y="1584718"/>
            <a:ext cx="3200400" cy="4385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did:bluetoqueproc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B1ECA79-B6DD-44C2-9286-2A07F1BDC9A1}"/>
              </a:ext>
            </a:extLst>
          </p:cNvPr>
          <p:cNvSpPr/>
          <p:nvPr/>
        </p:nvSpPr>
        <p:spPr>
          <a:xfrm>
            <a:off x="7594061" y="3377356"/>
            <a:ext cx="3200400" cy="438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Trinity Graph Storage / VDR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3A79475-02F2-4412-BC10-14E2AC095FAA}"/>
              </a:ext>
            </a:extLst>
          </p:cNvPr>
          <p:cNvSpPr/>
          <p:nvPr/>
        </p:nvSpPr>
        <p:spPr>
          <a:xfrm>
            <a:off x="11311718" y="2195481"/>
            <a:ext cx="3200400" cy="4385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Decentralized (DID) App Objects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530528A-4845-497B-9315-5C6CB57C103D}"/>
              </a:ext>
            </a:extLst>
          </p:cNvPr>
          <p:cNvSpPr/>
          <p:nvPr/>
        </p:nvSpPr>
        <p:spPr>
          <a:xfrm>
            <a:off x="11311718" y="2786420"/>
            <a:ext cx="3200400" cy="4385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Decentralized (DID) Agents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629D989-AC9C-46B2-9508-868D8C398B23}"/>
              </a:ext>
            </a:extLst>
          </p:cNvPr>
          <p:cNvSpPr/>
          <p:nvPr/>
        </p:nvSpPr>
        <p:spPr>
          <a:xfrm>
            <a:off x="11311718" y="3377359"/>
            <a:ext cx="3200400" cy="438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Decentralized Storage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418D3EE-CEAD-4592-A3EC-026EA154DE67}"/>
              </a:ext>
            </a:extLst>
          </p:cNvPr>
          <p:cNvSpPr/>
          <p:nvPr/>
        </p:nvSpPr>
        <p:spPr>
          <a:xfrm>
            <a:off x="11311718" y="1584717"/>
            <a:ext cx="3200400" cy="4385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2">
                    <a:lumMod val="25000"/>
                  </a:schemeClr>
                </a:solidFill>
              </a:rPr>
              <a:t>Decentralized Processes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3E1DAD2-2A68-4902-A16A-57111BF004AE}"/>
              </a:ext>
            </a:extLst>
          </p:cNvPr>
          <p:cNvSpPr txBox="1"/>
          <p:nvPr/>
        </p:nvSpPr>
        <p:spPr>
          <a:xfrm>
            <a:off x="11311718" y="889485"/>
            <a:ext cx="3200400" cy="64633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dirty="0"/>
              <a:t>Decentralized OSI Model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90B7732-2183-4DCC-B058-EDFAF96FDD29}"/>
              </a:ext>
            </a:extLst>
          </p:cNvPr>
          <p:cNvSpPr/>
          <p:nvPr/>
        </p:nvSpPr>
        <p:spPr>
          <a:xfrm>
            <a:off x="11311718" y="3968298"/>
            <a:ext cx="3200400" cy="438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Segments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5F38F13-EC0C-4249-89EB-6481CFF47F7E}"/>
              </a:ext>
            </a:extLst>
          </p:cNvPr>
          <p:cNvSpPr/>
          <p:nvPr/>
        </p:nvSpPr>
        <p:spPr>
          <a:xfrm>
            <a:off x="11311718" y="4559237"/>
            <a:ext cx="3200400" cy="438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Packets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51BF758-0C16-41AA-8AE2-399ED4B36C82}"/>
              </a:ext>
            </a:extLst>
          </p:cNvPr>
          <p:cNvSpPr/>
          <p:nvPr/>
        </p:nvSpPr>
        <p:spPr>
          <a:xfrm>
            <a:off x="11311718" y="5150176"/>
            <a:ext cx="3200400" cy="438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Frames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92D28BD-EAB3-4D2F-974C-829F33C758DD}"/>
              </a:ext>
            </a:extLst>
          </p:cNvPr>
          <p:cNvSpPr/>
          <p:nvPr/>
        </p:nvSpPr>
        <p:spPr>
          <a:xfrm>
            <a:off x="11311718" y="5741115"/>
            <a:ext cx="3200400" cy="438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Data Bits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DE1D30C-BB8E-489A-994B-0C59C7291E7E}"/>
              </a:ext>
            </a:extLst>
          </p:cNvPr>
          <p:cNvSpPr/>
          <p:nvPr/>
        </p:nvSpPr>
        <p:spPr>
          <a:xfrm>
            <a:off x="7594061" y="5150176"/>
            <a:ext cx="3200400" cy="438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Physical Addressing (MAC)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DC3894D-69D3-4C6F-8801-9235B718E0AC}"/>
              </a:ext>
            </a:extLst>
          </p:cNvPr>
          <p:cNvSpPr/>
          <p:nvPr/>
        </p:nvSpPr>
        <p:spPr>
          <a:xfrm>
            <a:off x="7594061" y="5741115"/>
            <a:ext cx="3200400" cy="438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Binary Transmission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D219D5-B0FE-4B8D-9335-09500E8881E7}"/>
              </a:ext>
            </a:extLst>
          </p:cNvPr>
          <p:cNvSpPr txBox="1"/>
          <p:nvPr/>
        </p:nvSpPr>
        <p:spPr>
          <a:xfrm>
            <a:off x="146799" y="244456"/>
            <a:ext cx="14345862" cy="64502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/>
          </a:lstStyle>
          <a:p>
            <a:pPr algn="l"/>
            <a:r>
              <a:rPr lang="en-US" sz="2400" dirty="0"/>
              <a:t>Trusted Digital Web and the Decentralized OSI Model 0.7 – December 28, 2021</a:t>
            </a:r>
          </a:p>
        </p:txBody>
      </p:sp>
    </p:spTree>
    <p:extLst>
      <p:ext uri="{BB962C8B-B14F-4D97-AF65-F5344CB8AC3E}">
        <p14:creationId xmlns:p14="http://schemas.microsoft.com/office/powerpoint/2010/main" val="4168250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285</TotalTime>
  <Words>107</Words>
  <Application>Microsoft Office PowerPoint</Application>
  <PresentationFormat>Custom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Herman</dc:creator>
  <cp:lastModifiedBy>Michael Herman</cp:lastModifiedBy>
  <cp:revision>16</cp:revision>
  <dcterms:created xsi:type="dcterms:W3CDTF">2021-12-18T21:09:08Z</dcterms:created>
  <dcterms:modified xsi:type="dcterms:W3CDTF">2021-12-29T02:46:20Z</dcterms:modified>
</cp:coreProperties>
</file>