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5D7-1469-4E74-9570-816BA0D29F90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B43DB50-2FA6-4BAA-85DD-31003EE23636}"/>
              </a:ext>
            </a:extLst>
          </p:cNvPr>
          <p:cNvSpPr/>
          <p:nvPr/>
        </p:nvSpPr>
        <p:spPr>
          <a:xfrm>
            <a:off x="3876404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421FAD-92BC-43F3-B01B-FBA5CE283609}"/>
              </a:ext>
            </a:extLst>
          </p:cNvPr>
          <p:cNvSpPr/>
          <p:nvPr/>
        </p:nvSpPr>
        <p:spPr>
          <a:xfrm>
            <a:off x="3876404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5F6CA-6721-42D1-B05F-49E807C702DE}"/>
              </a:ext>
            </a:extLst>
          </p:cNvPr>
          <p:cNvSpPr/>
          <p:nvPr/>
        </p:nvSpPr>
        <p:spPr>
          <a:xfrm>
            <a:off x="3876404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0996C7-6CCC-48F3-BB87-352B6EA1EC02}"/>
              </a:ext>
            </a:extLst>
          </p:cNvPr>
          <p:cNvSpPr/>
          <p:nvPr/>
        </p:nvSpPr>
        <p:spPr>
          <a:xfrm>
            <a:off x="3876404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96DD1-A78A-4CF9-8E20-4B84664DC761}"/>
              </a:ext>
            </a:extLst>
          </p:cNvPr>
          <p:cNvSpPr txBox="1"/>
          <p:nvPr/>
        </p:nvSpPr>
        <p:spPr>
          <a:xfrm>
            <a:off x="3876404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Extended OSI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A8805-5C60-498F-8425-54A697B883DB}"/>
              </a:ext>
            </a:extLst>
          </p:cNvPr>
          <p:cNvSpPr/>
          <p:nvPr/>
        </p:nvSpPr>
        <p:spPr>
          <a:xfrm>
            <a:off x="3876404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Transport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1BCE6-A40E-46DD-8643-E9B00BC18ACF}"/>
              </a:ext>
            </a:extLst>
          </p:cNvPr>
          <p:cNvSpPr/>
          <p:nvPr/>
        </p:nvSpPr>
        <p:spPr>
          <a:xfrm>
            <a:off x="3876404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E84A76-69F8-4E60-93C8-EACCCAD1C9EB}"/>
              </a:ext>
            </a:extLst>
          </p:cNvPr>
          <p:cNvSpPr/>
          <p:nvPr/>
        </p:nvSpPr>
        <p:spPr>
          <a:xfrm>
            <a:off x="3876404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50ABE6-E021-450E-9B25-D150E5A6D880}"/>
              </a:ext>
            </a:extLst>
          </p:cNvPr>
          <p:cNvSpPr/>
          <p:nvPr/>
        </p:nvSpPr>
        <p:spPr>
          <a:xfrm>
            <a:off x="3876404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Physical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477FEE-265F-4230-8971-0D852A58BBE8}"/>
              </a:ext>
            </a:extLst>
          </p:cNvPr>
          <p:cNvSpPr/>
          <p:nvPr/>
        </p:nvSpPr>
        <p:spPr>
          <a:xfrm>
            <a:off x="128013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Architecture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E2449E-3190-4EA9-9B14-964CDDFF6297}"/>
              </a:ext>
            </a:extLst>
          </p:cNvPr>
          <p:cNvSpPr/>
          <p:nvPr/>
        </p:nvSpPr>
        <p:spPr>
          <a:xfrm>
            <a:off x="128013" y="2195481"/>
            <a:ext cx="3200400" cy="1029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Application Architecture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02B18-6A8F-4C9E-AAFD-37B5FFD1AC02}"/>
              </a:ext>
            </a:extLst>
          </p:cNvPr>
          <p:cNvSpPr/>
          <p:nvPr/>
        </p:nvSpPr>
        <p:spPr>
          <a:xfrm>
            <a:off x="128013" y="3377359"/>
            <a:ext cx="3200400" cy="28022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Technology/Infrastructure Architecture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BE3E6-F087-407A-AC20-9DAAA857CA11}"/>
              </a:ext>
            </a:extLst>
          </p:cNvPr>
          <p:cNvSpPr txBox="1"/>
          <p:nvPr/>
        </p:nvSpPr>
        <p:spPr>
          <a:xfrm>
            <a:off x="137739" y="884160"/>
            <a:ext cx="321852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Enterprise Architecture Domains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749764-ECC8-4344-884C-678A2ED3271F}"/>
              </a:ext>
            </a:extLst>
          </p:cNvPr>
          <p:cNvSpPr txBox="1"/>
          <p:nvPr/>
        </p:nvSpPr>
        <p:spPr>
          <a:xfrm>
            <a:off x="7596949" y="882859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Trusted Digital Web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C3E615-2F1C-4944-98CB-ECDF3983B332}"/>
              </a:ext>
            </a:extLst>
          </p:cNvPr>
          <p:cNvSpPr/>
          <p:nvPr/>
        </p:nvSpPr>
        <p:spPr>
          <a:xfrm>
            <a:off x="7594061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did:bluetoquedoc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562AE4-EADC-4DFD-B722-7994441A1954}"/>
              </a:ext>
            </a:extLst>
          </p:cNvPr>
          <p:cNvSpPr/>
          <p:nvPr/>
        </p:nvSpPr>
        <p:spPr>
          <a:xfrm>
            <a:off x="7594061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did:object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35704E-FC1E-4DC4-BD85-3FF579F33DF3}"/>
              </a:ext>
            </a:extLst>
          </p:cNvPr>
          <p:cNvSpPr/>
          <p:nvPr/>
        </p:nvSpPr>
        <p:spPr>
          <a:xfrm>
            <a:off x="7594061" y="396829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TCP &amp; UDP Protocols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D82AB2-4525-4D7A-89EC-4EEC5FF61AC1}"/>
              </a:ext>
            </a:extLst>
          </p:cNvPr>
          <p:cNvSpPr/>
          <p:nvPr/>
        </p:nvSpPr>
        <p:spPr>
          <a:xfrm>
            <a:off x="7594061" y="455923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IP (Logical Addressing)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55C417-B361-41B3-9A01-77238EF03844}"/>
              </a:ext>
            </a:extLst>
          </p:cNvPr>
          <p:cNvSpPr/>
          <p:nvPr/>
        </p:nvSpPr>
        <p:spPr>
          <a:xfrm>
            <a:off x="7594061" y="1584718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did:bluetoqueproc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ECA79-B6DD-44C2-9286-2A07F1BDC9A1}"/>
              </a:ext>
            </a:extLst>
          </p:cNvPr>
          <p:cNvSpPr/>
          <p:nvPr/>
        </p:nvSpPr>
        <p:spPr>
          <a:xfrm>
            <a:off x="7594061" y="337735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Trinity Graph Storage / VDR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A79475-02F2-4412-BC10-14E2AC095FAA}"/>
              </a:ext>
            </a:extLst>
          </p:cNvPr>
          <p:cNvSpPr/>
          <p:nvPr/>
        </p:nvSpPr>
        <p:spPr>
          <a:xfrm>
            <a:off x="11311718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Agents &amp; Documents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0528A-4845-497B-9315-5C6CB57C103D}"/>
              </a:ext>
            </a:extLst>
          </p:cNvPr>
          <p:cNvSpPr/>
          <p:nvPr/>
        </p:nvSpPr>
        <p:spPr>
          <a:xfrm>
            <a:off x="11311718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Hubs &amp; Objects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9D989-AC9C-46B2-9508-868D8C398B23}"/>
              </a:ext>
            </a:extLst>
          </p:cNvPr>
          <p:cNvSpPr/>
          <p:nvPr/>
        </p:nvSpPr>
        <p:spPr>
          <a:xfrm>
            <a:off x="11311718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EDVs &amp; Cells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18D3EE-CEAD-4592-A3EC-026EA154DE67}"/>
              </a:ext>
            </a:extLst>
          </p:cNvPr>
          <p:cNvSpPr/>
          <p:nvPr/>
        </p:nvSpPr>
        <p:spPr>
          <a:xfrm>
            <a:off x="11311718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Processes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E1DAD2-2A68-4902-A16A-57111BF004AE}"/>
              </a:ext>
            </a:extLst>
          </p:cNvPr>
          <p:cNvSpPr txBox="1"/>
          <p:nvPr/>
        </p:nvSpPr>
        <p:spPr>
          <a:xfrm>
            <a:off x="11311718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Decentralized OSI Model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B7732-2183-4DCC-B058-EDFAF96FDD29}"/>
              </a:ext>
            </a:extLst>
          </p:cNvPr>
          <p:cNvSpPr/>
          <p:nvPr/>
        </p:nvSpPr>
        <p:spPr>
          <a:xfrm>
            <a:off x="11311718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Segments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F38F13-EC0C-4249-89EB-6481CFF47F7E}"/>
              </a:ext>
            </a:extLst>
          </p:cNvPr>
          <p:cNvSpPr/>
          <p:nvPr/>
        </p:nvSpPr>
        <p:spPr>
          <a:xfrm>
            <a:off x="11311718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Packets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1BF758-0C16-41AA-8AE2-399ED4B36C82}"/>
              </a:ext>
            </a:extLst>
          </p:cNvPr>
          <p:cNvSpPr/>
          <p:nvPr/>
        </p:nvSpPr>
        <p:spPr>
          <a:xfrm>
            <a:off x="11311718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Frames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D28BD-EAB3-4D2F-974C-829F33C758DD}"/>
              </a:ext>
            </a:extLst>
          </p:cNvPr>
          <p:cNvSpPr/>
          <p:nvPr/>
        </p:nvSpPr>
        <p:spPr>
          <a:xfrm>
            <a:off x="11311718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Bits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1D30C-BB8E-489A-994B-0C59C7291E7E}"/>
              </a:ext>
            </a:extLst>
          </p:cNvPr>
          <p:cNvSpPr/>
          <p:nvPr/>
        </p:nvSpPr>
        <p:spPr>
          <a:xfrm>
            <a:off x="7594061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Physical Addressing (MAC)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C3894D-69D3-4C6F-8801-9235B718E0AC}"/>
              </a:ext>
            </a:extLst>
          </p:cNvPr>
          <p:cNvSpPr/>
          <p:nvPr/>
        </p:nvSpPr>
        <p:spPr>
          <a:xfrm>
            <a:off x="7594061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Binary Transmission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19D5-B0FE-4B8D-9335-09500E8881E7}"/>
              </a:ext>
            </a:extLst>
          </p:cNvPr>
          <p:cNvSpPr txBox="1"/>
          <p:nvPr/>
        </p:nvSpPr>
        <p:spPr>
          <a:xfrm>
            <a:off x="146799" y="244456"/>
            <a:ext cx="14345862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and the Decentralized OSI </a:t>
            </a:r>
            <a:r>
              <a:rPr lang="en-US" sz="2400"/>
              <a:t>Model version 0.2 – December 23, </a:t>
            </a:r>
            <a:r>
              <a:rPr lang="en-US" sz="24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16825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90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8</cp:revision>
  <dcterms:created xsi:type="dcterms:W3CDTF">2021-12-18T21:09:08Z</dcterms:created>
  <dcterms:modified xsi:type="dcterms:W3CDTF">2021-12-23T14:08:50Z</dcterms:modified>
</cp:coreProperties>
</file>