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478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8744-54FB-4829-9EAF-2C72D5128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1975B-46AD-446A-86A6-D55C0CD30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5897D-A9C9-446E-8E30-E96DED7A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0D6-7801-4F1F-A462-C3FDC12BE48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161B6-525C-44D0-BEE1-3159502C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0B947-4E7C-4409-95EE-FB0FAE04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DB3A-C6E5-4BFF-9F17-91A6EBCC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9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D0D5-156C-4025-9C17-71B5CE3A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E6361-C542-494B-BADA-4ED90B6B4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6A1B4-2648-48DF-8689-60B0B0FA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0D6-7801-4F1F-A462-C3FDC12BE48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7FF1B-CDCA-4AD2-A775-EE3E3E4C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1580-03BB-4380-94C3-BBBCC05B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DB3A-C6E5-4BFF-9F17-91A6EBCC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5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9B190-4C82-4BA8-829D-887CBE0B9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F64D7-D8E3-4C9D-BA1B-EECE1B4DE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5D51C-EAAC-4D50-ADE4-75724437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0D6-7801-4F1F-A462-C3FDC12BE48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ED959-ED5E-4E61-AC05-5DD5209A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78B8-91D1-4249-9859-9C97452E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DB3A-C6E5-4BFF-9F17-91A6EBCC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8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8A27-A691-490D-B33B-A787778B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742C3-CA69-4D07-8BA3-DB05D3A59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F73A0-39AD-4994-A45D-50682993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0D6-7801-4F1F-A462-C3FDC12BE48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8F91C-A22D-4038-993A-5C4E0702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2C247-4451-4313-954F-81092789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DB3A-C6E5-4BFF-9F17-91A6EBCC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0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3916-3983-452B-BC04-8A97967D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6C6EA-5865-451D-AEA3-91AE4DE9A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211F4-EBE9-44D7-87DD-79EF55F4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0D6-7801-4F1F-A462-C3FDC12BE48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291D1-C8F6-4CC9-ADEF-5356416A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C98D4-54D3-4F64-B64D-75B6CAD3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DB3A-C6E5-4BFF-9F17-91A6EBCC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6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99C9-780A-457D-841B-6F37C9D5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E7D33-06DC-4507-A887-3F5B9791B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1F9F5-EE04-4643-A313-1AA65AC3B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53997-4C41-4707-85F8-8D1E17FA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0D6-7801-4F1F-A462-C3FDC12BE48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469DD-5DD0-48CE-8AA6-AB42CC16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75570-299D-4980-9E6B-6938FCCE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DB3A-C6E5-4BFF-9F17-91A6EBCC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5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29D9-50CB-4AEE-B0BA-19E23A29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B524F-28CE-47A0-8973-5F9B170D5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C7E49-3E57-4B8E-B80F-543B1501E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041E9-C481-4D8F-8DEF-5596F3D41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28D9B-7703-478E-926A-E3172138E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D46AA-B826-4654-A0AF-213B0331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0D6-7801-4F1F-A462-C3FDC12BE48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E039B-1A02-4407-840F-6CC95B19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4B861-11E2-444D-AA14-276AA337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DB3A-C6E5-4BFF-9F17-91A6EBCC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4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6EC0-6773-4A98-92C0-5A53B75F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D99A1-834B-47FD-B6F2-31F80B17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0D6-7801-4F1F-A462-C3FDC12BE48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84E4D-6BC5-4149-AE75-0BBD4CB9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4E4C7-DEAC-4B89-A730-703281F0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DB3A-C6E5-4BFF-9F17-91A6EBCC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2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513D1-CE30-4E7C-8D05-B3DBAAAF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0D6-7801-4F1F-A462-C3FDC12BE48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265D0-D290-4810-BA0C-3F96522E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01198-164E-43A6-9ACB-A25696CB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DB3A-C6E5-4BFF-9F17-91A6EBCC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82E7-AE6C-4FA4-9BA1-ED2F4418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8D74F-08F0-4F2D-9D60-25C69198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9C4CC-6E28-485B-8634-D25EFB0F9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6515F-6978-4A01-AFDD-8BBF442C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0D6-7801-4F1F-A462-C3FDC12BE48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630D3-53C6-4899-BB47-CE8DAE2C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95547-5FB9-4504-821F-183FBC7A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DB3A-C6E5-4BFF-9F17-91A6EBCC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0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C8E7-19E0-48C7-9D92-7D6FC003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F8807-B71E-4757-BC8F-BBBB79874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30269-560D-4122-B716-A68F8A045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121BC-2507-4973-A3C2-7C0A7E22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0D6-7801-4F1F-A462-C3FDC12BE48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79A30-FBDD-4B0B-A66A-F94F81D3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53DD2-931F-46B3-848D-776F5310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DB3A-C6E5-4BFF-9F17-91A6EBCC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6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00538-3326-474B-8DD8-C953F6FA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1E556-A936-4674-8460-DB994B562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430AE-1E98-4DBD-85F4-0A11EC057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960D6-7801-4F1F-A462-C3FDC12BE48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E8C53-A1D3-4E09-A6F2-BB7B3B3CC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41E04-A391-4F97-8EC3-6D39C1937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DB3A-C6E5-4BFF-9F17-91A6EBCC2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1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23B9D-7228-4A1E-8469-854E824B04A1}"/>
              </a:ext>
            </a:extLst>
          </p:cNvPr>
          <p:cNvSpPr txBox="1"/>
          <p:nvPr/>
        </p:nvSpPr>
        <p:spPr>
          <a:xfrm>
            <a:off x="295073" y="-578530"/>
            <a:ext cx="116018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/>
              <a:t>DIDCOMM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C8965-5724-495F-B291-7936F36415DD}"/>
              </a:ext>
            </a:extLst>
          </p:cNvPr>
          <p:cNvSpPr txBox="1"/>
          <p:nvPr/>
        </p:nvSpPr>
        <p:spPr>
          <a:xfrm>
            <a:off x="295071" y="1222433"/>
            <a:ext cx="11601856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500" b="1" dirty="0"/>
              <a:t>Super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4DAF1-841B-492F-AB2F-4BC4E5D52964}"/>
              </a:ext>
            </a:extLst>
          </p:cNvPr>
          <p:cNvSpPr txBox="1"/>
          <p:nvPr/>
        </p:nvSpPr>
        <p:spPr>
          <a:xfrm>
            <a:off x="295071" y="3631932"/>
            <a:ext cx="11601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DIDCOMM Agent Platform for .NET Developers</a:t>
            </a:r>
          </a:p>
          <a:p>
            <a:pPr algn="ctr"/>
            <a:r>
              <a:rPr lang="en-US" sz="7200" b="1" dirty="0"/>
              <a:t>#IIW    #IIW4Devs</a:t>
            </a:r>
          </a:p>
        </p:txBody>
      </p:sp>
    </p:spTree>
    <p:extLst>
      <p:ext uri="{BB962C8B-B14F-4D97-AF65-F5344CB8AC3E}">
        <p14:creationId xmlns:p14="http://schemas.microsoft.com/office/powerpoint/2010/main" val="127300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23B9D-7228-4A1E-8469-854E824B04A1}"/>
              </a:ext>
            </a:extLst>
          </p:cNvPr>
          <p:cNvSpPr txBox="1"/>
          <p:nvPr/>
        </p:nvSpPr>
        <p:spPr>
          <a:xfrm>
            <a:off x="295073" y="-515030"/>
            <a:ext cx="116018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/>
              <a:t>DIDLANG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4DAF1-841B-492F-AB2F-4BC4E5D52964}"/>
              </a:ext>
            </a:extLst>
          </p:cNvPr>
          <p:cNvSpPr txBox="1"/>
          <p:nvPr/>
        </p:nvSpPr>
        <p:spPr>
          <a:xfrm>
            <a:off x="295071" y="2184132"/>
            <a:ext cx="11601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Language for DID Identifiers, </a:t>
            </a:r>
            <a:br>
              <a:rPr lang="en-US" sz="7200" b="1" dirty="0"/>
            </a:br>
            <a:r>
              <a:rPr lang="en-US" sz="7200" b="1" dirty="0"/>
              <a:t>DID Documents, clustered DID Agents, and DID Objects    #IIW    #IIW4Devs</a:t>
            </a:r>
          </a:p>
        </p:txBody>
      </p:sp>
    </p:spTree>
    <p:extLst>
      <p:ext uri="{BB962C8B-B14F-4D97-AF65-F5344CB8AC3E}">
        <p14:creationId xmlns:p14="http://schemas.microsoft.com/office/powerpoint/2010/main" val="207663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</cp:revision>
  <dcterms:created xsi:type="dcterms:W3CDTF">2022-04-27T13:16:20Z</dcterms:created>
  <dcterms:modified xsi:type="dcterms:W3CDTF">2022-04-27T13:29:05Z</dcterms:modified>
</cp:coreProperties>
</file>