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1A9B-1966-46A2-B5E6-B556D356D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E8B9B-84AD-4F86-B5A2-210FEE6DC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E08DC-3CF3-4021-822C-B22B47E5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1EDE6-1848-4E38-B4CE-0997F516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C3034-AE57-4D84-8F22-34F318DF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88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7DEE-E752-4EFD-8194-70FB18B7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FC001-CD37-4DED-9869-66995E472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C3E4A-EBA6-47BE-9606-84165597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F9A34-334A-4FFC-9139-B8EBC2E4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C0CE6-35ED-4029-B14D-166DC074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093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D18D9-AE4C-47DF-9803-24E9A2DDE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65F10-B89A-4B8F-A81E-8DABAA77C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0A4B3-4A6B-413E-BF73-D1A8C51EA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92258-AF9D-4F10-9B6C-4795CA76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153A-170A-4847-8475-632BB7A7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65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D1CF-B79A-49D5-97A7-1B7AC065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367BF-69BC-452F-B90E-E9DA2F42F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3B670-19E1-475A-9ABA-BD685310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C82E4-7575-4436-9641-7BA0751F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C1A77-74E5-428C-822A-2ECD3D76D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32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8431-F8EF-4BED-8DCC-DEAD0005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A9C58-14F3-4D11-B349-22C45C7E6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4A2E3-EA48-47AA-AA55-402AF62E1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B05AB-E6D1-483E-8068-7CBCA0F9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CCEC7-6916-429B-9E21-D5EC6EDF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945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1271-6E7B-40EB-9AC1-B301FDE2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F7AA-FE97-4D63-B97F-D5E4DFBF9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E02F5-4B08-4BEE-8443-430B9593D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3E5A6-D12F-4638-B0C1-99CF1249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2018-03-26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509BC-B797-47C9-B202-0700F47F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51848-1DDA-4C73-9871-196592C6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883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DFF7-4E8F-44BB-8CB9-28E7F3DD9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60892-3C42-41C4-8A98-51C68222D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93939-F0F1-4A55-A47B-133C1D984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0B452-E0B7-44BB-B022-C262ED193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B6381-970F-42A3-B140-9A2FE042A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48BD4-5DE6-4753-B2D2-E7E7E737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2018-03-26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45EC9-9023-4CDF-8F31-47D7D5E53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FA0BA5-9AA0-4EAC-A6E7-2116FB31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564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4E3C-199D-42DF-B794-B99B49AC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04419-AE60-4FB2-840A-423B40D0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2018-03-26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C45E6-19A3-4F72-8137-CC2EF312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FDAC6-562F-4AB6-BA92-12B1525D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828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919CB-E1EE-4C3B-95C2-1EBA2F2D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2018-03-26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52D8B4-2AFD-4887-A67E-8EA424AE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F23C1-B8A7-424F-A1D7-634FFDDF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508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4A85-9DC4-4108-8B70-83673B6F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530D9-1A19-4554-BDF7-14F07B0DE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01004-9117-4C93-B331-7E2F24B43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A3FFD-734E-4A94-B836-A252621F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2018-03-26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AB75C-4E38-4387-905F-EB5649DF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D83B2-7738-4862-937E-9EAC00741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59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C1A6-8CD7-41EC-95A3-D433F63A7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8F9F0-0B65-448F-AE25-98F69844B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2CC09-590F-451C-8335-728E03C9D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C5224-F818-4416-8DB1-0DE0537C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2018-03-26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5D6D5-E786-421B-B02E-FB5B58CB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78E38-9CEB-42DD-BE53-3AFF8895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606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8DABE-5C06-4981-BAD5-5AC301F8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A89DD-C614-4582-864E-3F3F940C8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15BCC-625C-422C-A737-47C6724E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529FC-AAC9-4C0D-A757-B06A5B751C9A}" type="datetimeFigureOut">
              <a:rPr lang="en-CA" smtClean="0"/>
              <a:t>2018-03-26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D267D-2828-4292-A4E3-4C6272230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CB19-5C33-4141-89CE-066013CD4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112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1BE5DB-9549-42FE-8003-50E40C650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4"/>
            <a:ext cx="12192000" cy="685349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413DC47-FF76-46AF-B070-16A02DB1F100}"/>
              </a:ext>
            </a:extLst>
          </p:cNvPr>
          <p:cNvSpPr/>
          <p:nvPr/>
        </p:nvSpPr>
        <p:spPr>
          <a:xfrm>
            <a:off x="7910728" y="186495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CB9B41-F51F-4DF0-B813-6FCC1EFAA4C1}"/>
              </a:ext>
            </a:extLst>
          </p:cNvPr>
          <p:cNvSpPr/>
          <p:nvPr/>
        </p:nvSpPr>
        <p:spPr>
          <a:xfrm>
            <a:off x="9246908" y="186495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5F343A-0353-43C2-B1F0-E2EB71286E30}"/>
              </a:ext>
            </a:extLst>
          </p:cNvPr>
          <p:cNvSpPr/>
          <p:nvPr/>
        </p:nvSpPr>
        <p:spPr>
          <a:xfrm>
            <a:off x="8578503" y="118307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E759462-E663-43A0-B7CB-036C57E50813}"/>
              </a:ext>
            </a:extLst>
          </p:cNvPr>
          <p:cNvSpPr/>
          <p:nvPr/>
        </p:nvSpPr>
        <p:spPr>
          <a:xfrm>
            <a:off x="9930891" y="118307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6764F69-E9AA-4A61-8456-D7AFE087FD31}"/>
              </a:ext>
            </a:extLst>
          </p:cNvPr>
          <p:cNvSpPr/>
          <p:nvPr/>
        </p:nvSpPr>
        <p:spPr>
          <a:xfrm>
            <a:off x="122548" y="257664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962D07-3E22-4790-A8E3-C0B94530D431}"/>
              </a:ext>
            </a:extLst>
          </p:cNvPr>
          <p:cNvSpPr/>
          <p:nvPr/>
        </p:nvSpPr>
        <p:spPr>
          <a:xfrm>
            <a:off x="1076224" y="48390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89AC84-34C2-498D-8D07-C8411387C8B6}"/>
              </a:ext>
            </a:extLst>
          </p:cNvPr>
          <p:cNvSpPr/>
          <p:nvPr/>
        </p:nvSpPr>
        <p:spPr>
          <a:xfrm>
            <a:off x="1175205" y="1530298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1BBB6B-792C-4E59-925C-DDA254494FC6}"/>
              </a:ext>
            </a:extLst>
          </p:cNvPr>
          <p:cNvSpPr/>
          <p:nvPr/>
        </p:nvSpPr>
        <p:spPr>
          <a:xfrm>
            <a:off x="1563274" y="1145368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J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76B5A7-9EEB-4F14-B87B-9F7447A23A69}"/>
              </a:ext>
            </a:extLst>
          </p:cNvPr>
          <p:cNvSpPr/>
          <p:nvPr/>
        </p:nvSpPr>
        <p:spPr>
          <a:xfrm>
            <a:off x="2322916" y="1436028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K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2CC5AE-5DC6-4DF9-92B3-61CF1B8562C0}"/>
              </a:ext>
            </a:extLst>
          </p:cNvPr>
          <p:cNvSpPr/>
          <p:nvPr/>
        </p:nvSpPr>
        <p:spPr>
          <a:xfrm>
            <a:off x="1563274" y="211947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685D61-D666-407E-8D88-7DD2B3C634FE}"/>
              </a:ext>
            </a:extLst>
          </p:cNvPr>
          <p:cNvSpPr/>
          <p:nvPr/>
        </p:nvSpPr>
        <p:spPr>
          <a:xfrm>
            <a:off x="2239702" y="26898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M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D894129-C02E-418C-84B3-92394EE04E82}"/>
              </a:ext>
            </a:extLst>
          </p:cNvPr>
          <p:cNvSpPr/>
          <p:nvPr/>
        </p:nvSpPr>
        <p:spPr>
          <a:xfrm>
            <a:off x="1255331" y="268350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601606-9403-4674-B107-3D4E21985D49}"/>
              </a:ext>
            </a:extLst>
          </p:cNvPr>
          <p:cNvSpPr/>
          <p:nvPr/>
        </p:nvSpPr>
        <p:spPr>
          <a:xfrm>
            <a:off x="300628" y="3638741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E461D6-8026-4159-B1C2-9A1EAAE06428}"/>
              </a:ext>
            </a:extLst>
          </p:cNvPr>
          <p:cNvSpPr/>
          <p:nvPr/>
        </p:nvSpPr>
        <p:spPr>
          <a:xfrm>
            <a:off x="304799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163BBC-1357-4881-9ADD-4D424543B0D1}"/>
              </a:ext>
            </a:extLst>
          </p:cNvPr>
          <p:cNvSpPr/>
          <p:nvPr/>
        </p:nvSpPr>
        <p:spPr>
          <a:xfrm>
            <a:off x="1255331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Q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186902-510D-4FF8-B809-4F12B2CFBF88}"/>
              </a:ext>
            </a:extLst>
          </p:cNvPr>
          <p:cNvSpPr/>
          <p:nvPr/>
        </p:nvSpPr>
        <p:spPr>
          <a:xfrm>
            <a:off x="2241219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21405A-72C9-456B-8A51-E79F39D50AD9}"/>
              </a:ext>
            </a:extLst>
          </p:cNvPr>
          <p:cNvSpPr/>
          <p:nvPr/>
        </p:nvSpPr>
        <p:spPr>
          <a:xfrm>
            <a:off x="3193476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BE749B9-3C13-4898-A401-14C8E7C59EBF}"/>
              </a:ext>
            </a:extLst>
          </p:cNvPr>
          <p:cNvSpPr/>
          <p:nvPr/>
        </p:nvSpPr>
        <p:spPr>
          <a:xfrm>
            <a:off x="4145733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1611F4-25E0-4544-949C-67307D29CE8A}"/>
              </a:ext>
            </a:extLst>
          </p:cNvPr>
          <p:cNvSpPr/>
          <p:nvPr/>
        </p:nvSpPr>
        <p:spPr>
          <a:xfrm>
            <a:off x="6077146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U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331FC25-EC55-4A34-B932-08EDF2E1BAA9}"/>
              </a:ext>
            </a:extLst>
          </p:cNvPr>
          <p:cNvSpPr/>
          <p:nvPr/>
        </p:nvSpPr>
        <p:spPr>
          <a:xfrm>
            <a:off x="10437040" y="186495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CF4CE0D-16E7-4876-ACBD-053984889918}"/>
              </a:ext>
            </a:extLst>
          </p:cNvPr>
          <p:cNvSpPr/>
          <p:nvPr/>
        </p:nvSpPr>
        <p:spPr>
          <a:xfrm>
            <a:off x="9930891" y="268350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F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730EB3F-7633-4EA8-BBF1-A78C9D74DD0A}"/>
              </a:ext>
            </a:extLst>
          </p:cNvPr>
          <p:cNvSpPr/>
          <p:nvPr/>
        </p:nvSpPr>
        <p:spPr>
          <a:xfrm>
            <a:off x="7929514" y="512188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V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A048C9-57FE-4E01-A88C-4FAB0409AF3C}"/>
              </a:ext>
            </a:extLst>
          </p:cNvPr>
          <p:cNvSpPr/>
          <p:nvPr/>
        </p:nvSpPr>
        <p:spPr>
          <a:xfrm>
            <a:off x="11090020" y="268350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W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70881D3-6E19-41FE-98A9-282F319A00F7}"/>
              </a:ext>
            </a:extLst>
          </p:cNvPr>
          <p:cNvSpPr/>
          <p:nvPr/>
        </p:nvSpPr>
        <p:spPr>
          <a:xfrm>
            <a:off x="793419" y="494907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51EC14E-1827-4E12-AA9B-E2DB983712EF}"/>
              </a:ext>
            </a:extLst>
          </p:cNvPr>
          <p:cNvSpPr/>
          <p:nvPr/>
        </p:nvSpPr>
        <p:spPr>
          <a:xfrm>
            <a:off x="5593238" y="494907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77F1ED7-525A-4B4E-8E5E-A471665E9FF3}"/>
              </a:ext>
            </a:extLst>
          </p:cNvPr>
          <p:cNvSpPr/>
          <p:nvPr/>
        </p:nvSpPr>
        <p:spPr>
          <a:xfrm>
            <a:off x="2526380" y="562153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68673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26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16</cp:revision>
  <dcterms:created xsi:type="dcterms:W3CDTF">2018-02-14T16:20:44Z</dcterms:created>
  <dcterms:modified xsi:type="dcterms:W3CDTF">2018-03-26T23:13:00Z</dcterms:modified>
</cp:coreProperties>
</file>