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66DE476-2454-4052-B57D-A5B2DF1B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7" y="0"/>
            <a:ext cx="10464598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5813194" y="15947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7488811" y="15947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6600334" y="71172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8243493" y="71172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31975" y="2953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208202" y="55932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335464" y="164183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751814" y="134174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634006" y="164183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440728" y="307785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2634006" y="219330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634006" y="30731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48006" y="414936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259237" y="4914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313466" y="4914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506744" y="4914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741801" y="4914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348006" y="56317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348006" y="628925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8994745" y="15947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8994745" y="290188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12342043" y="104481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2342043" y="142816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12342043" y="180995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12342829" y="219173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12342043" y="257352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7170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5</cp:revision>
  <dcterms:created xsi:type="dcterms:W3CDTF">2018-02-14T16:20:44Z</dcterms:created>
  <dcterms:modified xsi:type="dcterms:W3CDTF">2018-02-14T17:27:13Z</dcterms:modified>
</cp:coreProperties>
</file>