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1A9B-1966-46A2-B5E6-B556D356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E8B9B-84AD-4F86-B5A2-210FEE6D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08DC-3CF3-4021-822C-B22B47E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EDE6-1848-4E38-B4CE-0997F516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3034-AE57-4D84-8F22-34F318D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8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EE-E752-4EFD-8194-70FB18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FC001-CD37-4DED-9869-66995E47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E4A-EBA6-47BE-9606-8416559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9A34-334A-4FFC-9139-B8EBC2E4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0CE6-35ED-4029-B14D-166DC07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9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18D9-AE4C-47DF-9803-24E9A2DDE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5F10-B89A-4B8F-A81E-8DABAA7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A4B3-4A6B-413E-BF73-D1A8C51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2258-AF9D-4F10-9B6C-4795CA76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153A-170A-4847-8475-632BB7A7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D1CF-B79A-49D5-97A7-1B7AC065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67BF-69BC-452F-B90E-E9DA2F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B670-19E1-475A-9ABA-BD68531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82E4-7575-4436-9641-7BA075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A77-74E5-428C-822A-2ECD3D7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32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8431-F8EF-4BED-8DCC-DEAD0005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9C58-14F3-4D11-B349-22C45C7E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A2E3-EA48-47AA-AA55-402AF62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05AB-E6D1-483E-8068-7CBCA0F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CEC7-6916-429B-9E21-D5EC6ED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271-6E7B-40EB-9AC1-B301FDE2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F7AA-FE97-4D63-B97F-D5E4DFBF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02F5-4B08-4BEE-8443-430B9593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3E5A6-D12F-4638-B0C1-99CF1249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09BC-B797-47C9-B202-0700F47F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51848-1DDA-4C73-9871-196592C6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DFF7-4E8F-44BB-8CB9-28E7F3D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0892-3C42-41C4-8A98-51C68222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3939-F0F1-4A55-A47B-133C1D984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0B452-E0B7-44BB-B022-C262ED193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B6381-970F-42A3-B140-9A2FE042A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8BD4-5DE6-4753-B2D2-E7E7E737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45EC9-9023-4CDF-8F31-47D7D5E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A0BA5-9AA0-4EAC-A6E7-2116FB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E3C-199D-42DF-B794-B99B49A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4419-AE60-4FB2-840A-423B40D0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C45E6-19A3-4F72-8137-CC2EF312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FDAC6-562F-4AB6-BA92-12B1525D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919CB-E1EE-4C3B-95C2-1EBA2F2D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D8B4-2AFD-4887-A67E-8EA424A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3C1-B8A7-424F-A1D7-634FFDDF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0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4A85-9DC4-4108-8B70-83673B6F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30D9-1A19-4554-BDF7-14F07B0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01004-9117-4C93-B331-7E2F24B4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3FFD-734E-4A94-B836-A252621F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B75C-4E38-4387-905F-EB5649DF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83B2-7738-4862-937E-9EAC0074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9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C1A6-8CD7-41EC-95A3-D433F63A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F9F0-0B65-448F-AE25-98F69844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2CC09-590F-451C-8335-728E03C9D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5224-F818-4416-8DB1-0DE0537C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5D6D5-E786-421B-B02E-FB5B58CB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8E38-9CEB-42DD-BE53-3AFF8895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6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8DABE-5C06-4981-BAD5-5AC301F8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89DD-C614-4582-864E-3F3F940C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5BCC-625C-422C-A737-47C6724E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29FC-AAC9-4C0D-A757-B06A5B751C9A}" type="datetimeFigureOut">
              <a:rPr lang="en-CA" smtClean="0"/>
              <a:t>2018-04-09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267D-2828-4292-A4E3-4C62722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CB19-5C33-4141-89CE-066013CD4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A5C3-F8F5-4110-86CF-DB0D62FBB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1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9A838-E045-43A5-94FF-18F51D6B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3DC47-FF76-46AF-B070-16A02DB1F100}"/>
              </a:ext>
            </a:extLst>
          </p:cNvPr>
          <p:cNvSpPr/>
          <p:nvPr/>
        </p:nvSpPr>
        <p:spPr>
          <a:xfrm>
            <a:off x="791072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B9B41-F51F-4DF0-B813-6FCC1EFAA4C1}"/>
              </a:ext>
            </a:extLst>
          </p:cNvPr>
          <p:cNvSpPr/>
          <p:nvPr/>
        </p:nvSpPr>
        <p:spPr>
          <a:xfrm>
            <a:off x="9246908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5F343A-0353-43C2-B1F0-E2EB71286E30}"/>
              </a:ext>
            </a:extLst>
          </p:cNvPr>
          <p:cNvSpPr/>
          <p:nvPr/>
        </p:nvSpPr>
        <p:spPr>
          <a:xfrm>
            <a:off x="8578503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759462-E663-43A0-B7CB-036C57E50813}"/>
              </a:ext>
            </a:extLst>
          </p:cNvPr>
          <p:cNvSpPr/>
          <p:nvPr/>
        </p:nvSpPr>
        <p:spPr>
          <a:xfrm>
            <a:off x="9930891" y="118307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764F69-E9AA-4A61-8456-D7AFE087FD31}"/>
              </a:ext>
            </a:extLst>
          </p:cNvPr>
          <p:cNvSpPr/>
          <p:nvPr/>
        </p:nvSpPr>
        <p:spPr>
          <a:xfrm>
            <a:off x="122548" y="25766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962D07-3E22-4790-A8E3-C0B94530D431}"/>
              </a:ext>
            </a:extLst>
          </p:cNvPr>
          <p:cNvSpPr/>
          <p:nvPr/>
        </p:nvSpPr>
        <p:spPr>
          <a:xfrm>
            <a:off x="1057174" y="38865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9AC84-34C2-498D-8D07-C8411387C8B6}"/>
              </a:ext>
            </a:extLst>
          </p:cNvPr>
          <p:cNvSpPr/>
          <p:nvPr/>
        </p:nvSpPr>
        <p:spPr>
          <a:xfrm>
            <a:off x="1188066" y="109509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1BBB6B-792C-4E59-925C-DDA254494FC6}"/>
              </a:ext>
            </a:extLst>
          </p:cNvPr>
          <p:cNvSpPr/>
          <p:nvPr/>
        </p:nvSpPr>
        <p:spPr>
          <a:xfrm>
            <a:off x="1175205" y="163477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6B5A7-9EEB-4F14-B87B-9F7447A23A69}"/>
              </a:ext>
            </a:extLst>
          </p:cNvPr>
          <p:cNvSpPr/>
          <p:nvPr/>
        </p:nvSpPr>
        <p:spPr>
          <a:xfrm>
            <a:off x="2251622" y="890844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2CC5AE-5DC6-4DF9-92B3-61CF1B8562C0}"/>
              </a:ext>
            </a:extLst>
          </p:cNvPr>
          <p:cNvSpPr/>
          <p:nvPr/>
        </p:nvSpPr>
        <p:spPr>
          <a:xfrm>
            <a:off x="1188066" y="21870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685D61-D666-407E-8D88-7DD2B3C634FE}"/>
              </a:ext>
            </a:extLst>
          </p:cNvPr>
          <p:cNvSpPr/>
          <p:nvPr/>
        </p:nvSpPr>
        <p:spPr>
          <a:xfrm>
            <a:off x="1175205" y="269213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894129-C02E-418C-84B3-92394EE04E82}"/>
              </a:ext>
            </a:extLst>
          </p:cNvPr>
          <p:cNvSpPr/>
          <p:nvPr/>
        </p:nvSpPr>
        <p:spPr>
          <a:xfrm>
            <a:off x="2251622" y="292459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1606-9403-4674-B107-3D4E21985D49}"/>
              </a:ext>
            </a:extLst>
          </p:cNvPr>
          <p:cNvSpPr/>
          <p:nvPr/>
        </p:nvSpPr>
        <p:spPr>
          <a:xfrm>
            <a:off x="300628" y="363874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E461D6-8026-4159-B1C2-9A1EAAE06428}"/>
              </a:ext>
            </a:extLst>
          </p:cNvPr>
          <p:cNvSpPr/>
          <p:nvPr/>
        </p:nvSpPr>
        <p:spPr>
          <a:xfrm>
            <a:off x="30479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63BBC-1357-4881-9ADD-4D424543B0D1}"/>
              </a:ext>
            </a:extLst>
          </p:cNvPr>
          <p:cNvSpPr/>
          <p:nvPr/>
        </p:nvSpPr>
        <p:spPr>
          <a:xfrm>
            <a:off x="1255331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186902-510D-4FF8-B809-4F12B2CFBF88}"/>
              </a:ext>
            </a:extLst>
          </p:cNvPr>
          <p:cNvSpPr/>
          <p:nvPr/>
        </p:nvSpPr>
        <p:spPr>
          <a:xfrm>
            <a:off x="2241219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21405A-72C9-456B-8A51-E79F39D50AD9}"/>
              </a:ext>
            </a:extLst>
          </p:cNvPr>
          <p:cNvSpPr/>
          <p:nvPr/>
        </p:nvSpPr>
        <p:spPr>
          <a:xfrm>
            <a:off x="319347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749B9-3C13-4898-A401-14C8E7C59EBF}"/>
              </a:ext>
            </a:extLst>
          </p:cNvPr>
          <p:cNvSpPr/>
          <p:nvPr/>
        </p:nvSpPr>
        <p:spPr>
          <a:xfrm>
            <a:off x="4145733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1611F4-25E0-4544-949C-67307D29CE8A}"/>
              </a:ext>
            </a:extLst>
          </p:cNvPr>
          <p:cNvSpPr/>
          <p:nvPr/>
        </p:nvSpPr>
        <p:spPr>
          <a:xfrm>
            <a:off x="6077146" y="4370906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U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31FC25-EC55-4A34-B932-08EDF2E1BAA9}"/>
              </a:ext>
            </a:extLst>
          </p:cNvPr>
          <p:cNvSpPr/>
          <p:nvPr/>
        </p:nvSpPr>
        <p:spPr>
          <a:xfrm>
            <a:off x="10437040" y="18649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4CE0D-16E7-4876-ACBD-053984889918}"/>
              </a:ext>
            </a:extLst>
          </p:cNvPr>
          <p:cNvSpPr/>
          <p:nvPr/>
        </p:nvSpPr>
        <p:spPr>
          <a:xfrm>
            <a:off x="9930891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30EB3F-7633-4EA8-BBF1-A78C9D74DD0A}"/>
              </a:ext>
            </a:extLst>
          </p:cNvPr>
          <p:cNvSpPr/>
          <p:nvPr/>
        </p:nvSpPr>
        <p:spPr>
          <a:xfrm>
            <a:off x="7929514" y="51218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048C9-57FE-4E01-A88C-4FAB0409AF3C}"/>
              </a:ext>
            </a:extLst>
          </p:cNvPr>
          <p:cNvSpPr/>
          <p:nvPr/>
        </p:nvSpPr>
        <p:spPr>
          <a:xfrm>
            <a:off x="11090020" y="268350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881D3-6E19-41FE-98A9-282F319A00F7}"/>
              </a:ext>
            </a:extLst>
          </p:cNvPr>
          <p:cNvSpPr/>
          <p:nvPr/>
        </p:nvSpPr>
        <p:spPr>
          <a:xfrm>
            <a:off x="793419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1EC14E-1827-4E12-AA9B-E2DB983712EF}"/>
              </a:ext>
            </a:extLst>
          </p:cNvPr>
          <p:cNvSpPr/>
          <p:nvPr/>
        </p:nvSpPr>
        <p:spPr>
          <a:xfrm>
            <a:off x="5593238" y="49490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7F1ED7-525A-4B4E-8E5E-A471665E9FF3}"/>
              </a:ext>
            </a:extLst>
          </p:cNvPr>
          <p:cNvSpPr/>
          <p:nvPr/>
        </p:nvSpPr>
        <p:spPr>
          <a:xfrm>
            <a:off x="2526380" y="562153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867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EC5322-26DA-47C0-80DC-A3228AA5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" y="0"/>
            <a:ext cx="611659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598E47-D506-4285-B120-74C1C1E0FEB2}"/>
              </a:ext>
            </a:extLst>
          </p:cNvPr>
          <p:cNvSpPr/>
          <p:nvPr/>
        </p:nvSpPr>
        <p:spPr>
          <a:xfrm>
            <a:off x="334543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70453A-971F-43E9-AE69-A5979464ABE8}"/>
              </a:ext>
            </a:extLst>
          </p:cNvPr>
          <p:cNvSpPr/>
          <p:nvPr/>
        </p:nvSpPr>
        <p:spPr>
          <a:xfrm>
            <a:off x="342163" y="19292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5BD10-44C8-4A9C-B691-0483615E93AD}"/>
              </a:ext>
            </a:extLst>
          </p:cNvPr>
          <p:cNvSpPr/>
          <p:nvPr/>
        </p:nvSpPr>
        <p:spPr>
          <a:xfrm>
            <a:off x="326923" y="133531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BBEF5-8331-40BF-899C-3E8CD41EE44E}"/>
              </a:ext>
            </a:extLst>
          </p:cNvPr>
          <p:cNvSpPr/>
          <p:nvPr/>
        </p:nvSpPr>
        <p:spPr>
          <a:xfrm>
            <a:off x="1661286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0721BC-45D9-441B-88D8-42DDD2505BB6}"/>
              </a:ext>
            </a:extLst>
          </p:cNvPr>
          <p:cNvSpPr/>
          <p:nvPr/>
        </p:nvSpPr>
        <p:spPr>
          <a:xfrm>
            <a:off x="1661286" y="1323889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FF866-88A1-4E22-8442-4274E8CD3CF3}"/>
              </a:ext>
            </a:extLst>
          </p:cNvPr>
          <p:cNvSpPr/>
          <p:nvPr/>
        </p:nvSpPr>
        <p:spPr>
          <a:xfrm>
            <a:off x="1661286" y="192350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5B060-9FD3-40C0-9827-D1B55B23E689}"/>
              </a:ext>
            </a:extLst>
          </p:cNvPr>
          <p:cNvSpPr/>
          <p:nvPr/>
        </p:nvSpPr>
        <p:spPr>
          <a:xfrm>
            <a:off x="45395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53495-C2E1-4A40-BAA0-EAB81F597F9A}"/>
              </a:ext>
            </a:extLst>
          </p:cNvPr>
          <p:cNvSpPr/>
          <p:nvPr/>
        </p:nvSpPr>
        <p:spPr>
          <a:xfrm>
            <a:off x="342163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24EFA5-8BD9-4DB7-94B9-C9E2E8B61FC0}"/>
              </a:ext>
            </a:extLst>
          </p:cNvPr>
          <p:cNvSpPr/>
          <p:nvPr/>
        </p:nvSpPr>
        <p:spPr>
          <a:xfrm>
            <a:off x="332574" y="4384001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FC56CC-BD59-4A95-9FEE-EE718E0F87D0}"/>
              </a:ext>
            </a:extLst>
          </p:cNvPr>
          <p:cNvSpPr/>
          <p:nvPr/>
        </p:nvSpPr>
        <p:spPr>
          <a:xfrm>
            <a:off x="2939787" y="3885328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05798-9DBE-4207-8A51-46FF22FDE366}"/>
              </a:ext>
            </a:extLst>
          </p:cNvPr>
          <p:cNvSpPr/>
          <p:nvPr/>
        </p:nvSpPr>
        <p:spPr>
          <a:xfrm>
            <a:off x="1671247" y="439075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2A5E8E-AA2B-48FC-8E5D-37374EF6AC4F}"/>
              </a:ext>
            </a:extLst>
          </p:cNvPr>
          <p:cNvSpPr/>
          <p:nvPr/>
        </p:nvSpPr>
        <p:spPr>
          <a:xfrm>
            <a:off x="1671247" y="3888920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0EE3D1-24ED-4F20-A27C-95DDC940928F}"/>
              </a:ext>
            </a:extLst>
          </p:cNvPr>
          <p:cNvSpPr/>
          <p:nvPr/>
        </p:nvSpPr>
        <p:spPr>
          <a:xfrm>
            <a:off x="2916927" y="693377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F84EB3-7D35-4DF6-9091-B8985ACF7879}"/>
              </a:ext>
            </a:extLst>
          </p:cNvPr>
          <p:cNvSpPr/>
          <p:nvPr/>
        </p:nvSpPr>
        <p:spPr>
          <a:xfrm>
            <a:off x="2939787" y="1923393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D15C7C-7ADA-4305-8571-F8EC23FA3ECF}"/>
              </a:ext>
            </a:extLst>
          </p:cNvPr>
          <p:cNvSpPr/>
          <p:nvPr/>
        </p:nvSpPr>
        <p:spPr>
          <a:xfrm>
            <a:off x="2923014" y="2821342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383A24-E72E-43E0-9E50-C89B3E328C87}"/>
              </a:ext>
            </a:extLst>
          </p:cNvPr>
          <p:cNvSpPr/>
          <p:nvPr/>
        </p:nvSpPr>
        <p:spPr>
          <a:xfrm>
            <a:off x="342163" y="3350315"/>
            <a:ext cx="254524" cy="25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1144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21</cp:revision>
  <dcterms:created xsi:type="dcterms:W3CDTF">2018-02-14T16:20:44Z</dcterms:created>
  <dcterms:modified xsi:type="dcterms:W3CDTF">2018-04-10T02:39:15Z</dcterms:modified>
</cp:coreProperties>
</file>