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1A9B-1966-46A2-B5E6-B556D356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E8B9B-84AD-4F86-B5A2-210FEE6D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08DC-3CF3-4021-822C-B22B47E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EDE6-1848-4E38-B4CE-0997F516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3034-AE57-4D84-8F22-34F318DF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7DEE-E752-4EFD-8194-70FB18B7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C001-CD37-4DED-9869-66995E47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3E4A-EBA6-47BE-9606-84165597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9A34-334A-4FFC-9139-B8EBC2E4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0CE6-35ED-4029-B14D-166DC074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93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D18D9-AE4C-47DF-9803-24E9A2DDE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5F10-B89A-4B8F-A81E-8DABAA77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A4B3-4A6B-413E-BF73-D1A8C51E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2258-AF9D-4F10-9B6C-4795CA76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153A-170A-4847-8475-632BB7A7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6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1CF-B79A-49D5-97A7-1B7AC065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67BF-69BC-452F-B90E-E9DA2F42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B670-19E1-475A-9ABA-BD685310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82E4-7575-4436-9641-7BA0751F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1A77-74E5-428C-822A-2ECD3D76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3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8431-F8EF-4BED-8DCC-DEAD0005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9C58-14F3-4D11-B349-22C45C7E6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A2E3-EA48-47AA-AA55-402AF62E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05AB-E6D1-483E-8068-7CBCA0F9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CEC7-6916-429B-9E21-D5EC6EDF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4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1271-6E7B-40EB-9AC1-B301FDE2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F7AA-FE97-4D63-B97F-D5E4DFBF9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E02F5-4B08-4BEE-8443-430B9593D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E5A6-D12F-4638-B0C1-99CF1249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509BC-B797-47C9-B202-0700F47F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51848-1DDA-4C73-9871-196592C6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83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DFF7-4E8F-44BB-8CB9-28E7F3DD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0892-3C42-41C4-8A98-51C68222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93939-F0F1-4A55-A47B-133C1D984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0B452-E0B7-44BB-B022-C262ED193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B6381-970F-42A3-B140-9A2FE042A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48BD4-5DE6-4753-B2D2-E7E7E737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45EC9-9023-4CDF-8F31-47D7D5E5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A0BA5-9AA0-4EAC-A6E7-2116FB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6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4E3C-199D-42DF-B794-B99B49AC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4419-AE60-4FB2-840A-423B40D0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C45E6-19A3-4F72-8137-CC2EF312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FDAC6-562F-4AB6-BA92-12B1525D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28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919CB-E1EE-4C3B-95C2-1EBA2F2D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2D8B4-2AFD-4887-A67E-8EA424A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F23C1-B8A7-424F-A1D7-634FFDDF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08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4A85-9DC4-4108-8B70-83673B6F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30D9-1A19-4554-BDF7-14F07B0D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01004-9117-4C93-B331-7E2F24B43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3FFD-734E-4A94-B836-A252621F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B75C-4E38-4387-905F-EB5649DF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83B2-7738-4862-937E-9EAC0074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9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C1A6-8CD7-41EC-95A3-D433F63A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8F9F0-0B65-448F-AE25-98F69844B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2CC09-590F-451C-8335-728E03C9D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5224-F818-4416-8DB1-0DE0537C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5D6D5-E786-421B-B02E-FB5B58CB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78E38-9CEB-42DD-BE53-3AFF8895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06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8DABE-5C06-4981-BAD5-5AC301F8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89DD-C614-4582-864E-3F3F940C8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5BCC-625C-422C-A737-47C6724E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29FC-AAC9-4C0D-A757-B06A5B751C9A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267D-2828-4292-A4E3-4C6272230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CB19-5C33-4141-89CE-066013CD4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12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B9A838-E045-43A5-94FF-18F51D6B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02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13DC47-FF76-46AF-B070-16A02DB1F100}"/>
              </a:ext>
            </a:extLst>
          </p:cNvPr>
          <p:cNvSpPr/>
          <p:nvPr/>
        </p:nvSpPr>
        <p:spPr>
          <a:xfrm>
            <a:off x="791072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B9B41-F51F-4DF0-B813-6FCC1EFAA4C1}"/>
              </a:ext>
            </a:extLst>
          </p:cNvPr>
          <p:cNvSpPr/>
          <p:nvPr/>
        </p:nvSpPr>
        <p:spPr>
          <a:xfrm>
            <a:off x="924690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5F343A-0353-43C2-B1F0-E2EB71286E30}"/>
              </a:ext>
            </a:extLst>
          </p:cNvPr>
          <p:cNvSpPr/>
          <p:nvPr/>
        </p:nvSpPr>
        <p:spPr>
          <a:xfrm>
            <a:off x="8578503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759462-E663-43A0-B7CB-036C57E50813}"/>
              </a:ext>
            </a:extLst>
          </p:cNvPr>
          <p:cNvSpPr/>
          <p:nvPr/>
        </p:nvSpPr>
        <p:spPr>
          <a:xfrm>
            <a:off x="9930891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764F69-E9AA-4A61-8456-D7AFE087FD31}"/>
              </a:ext>
            </a:extLst>
          </p:cNvPr>
          <p:cNvSpPr/>
          <p:nvPr/>
        </p:nvSpPr>
        <p:spPr>
          <a:xfrm>
            <a:off x="122548" y="25766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962D07-3E22-4790-A8E3-C0B94530D431}"/>
              </a:ext>
            </a:extLst>
          </p:cNvPr>
          <p:cNvSpPr/>
          <p:nvPr/>
        </p:nvSpPr>
        <p:spPr>
          <a:xfrm>
            <a:off x="1057174" y="38865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89AC84-34C2-498D-8D07-C8411387C8B6}"/>
              </a:ext>
            </a:extLst>
          </p:cNvPr>
          <p:cNvSpPr/>
          <p:nvPr/>
        </p:nvSpPr>
        <p:spPr>
          <a:xfrm>
            <a:off x="1188066" y="109509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1BBB6B-792C-4E59-925C-DDA254494FC6}"/>
              </a:ext>
            </a:extLst>
          </p:cNvPr>
          <p:cNvSpPr/>
          <p:nvPr/>
        </p:nvSpPr>
        <p:spPr>
          <a:xfrm>
            <a:off x="1175205" y="163477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76B5A7-9EEB-4F14-B87B-9F7447A23A69}"/>
              </a:ext>
            </a:extLst>
          </p:cNvPr>
          <p:cNvSpPr/>
          <p:nvPr/>
        </p:nvSpPr>
        <p:spPr>
          <a:xfrm>
            <a:off x="2251622" y="89084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2CC5AE-5DC6-4DF9-92B3-61CF1B8562C0}"/>
              </a:ext>
            </a:extLst>
          </p:cNvPr>
          <p:cNvSpPr/>
          <p:nvPr/>
        </p:nvSpPr>
        <p:spPr>
          <a:xfrm>
            <a:off x="1188066" y="218703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685D61-D666-407E-8D88-7DD2B3C634FE}"/>
              </a:ext>
            </a:extLst>
          </p:cNvPr>
          <p:cNvSpPr/>
          <p:nvPr/>
        </p:nvSpPr>
        <p:spPr>
          <a:xfrm>
            <a:off x="1175205" y="269213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894129-C02E-418C-84B3-92394EE04E82}"/>
              </a:ext>
            </a:extLst>
          </p:cNvPr>
          <p:cNvSpPr/>
          <p:nvPr/>
        </p:nvSpPr>
        <p:spPr>
          <a:xfrm>
            <a:off x="2251622" y="292459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01606-9403-4674-B107-3D4E21985D49}"/>
              </a:ext>
            </a:extLst>
          </p:cNvPr>
          <p:cNvSpPr/>
          <p:nvPr/>
        </p:nvSpPr>
        <p:spPr>
          <a:xfrm>
            <a:off x="300628" y="363874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E461D6-8026-4159-B1C2-9A1EAAE06428}"/>
              </a:ext>
            </a:extLst>
          </p:cNvPr>
          <p:cNvSpPr/>
          <p:nvPr/>
        </p:nvSpPr>
        <p:spPr>
          <a:xfrm>
            <a:off x="30479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63BBC-1357-4881-9ADD-4D424543B0D1}"/>
              </a:ext>
            </a:extLst>
          </p:cNvPr>
          <p:cNvSpPr/>
          <p:nvPr/>
        </p:nvSpPr>
        <p:spPr>
          <a:xfrm>
            <a:off x="1255331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186902-510D-4FF8-B809-4F12B2CFBF88}"/>
              </a:ext>
            </a:extLst>
          </p:cNvPr>
          <p:cNvSpPr/>
          <p:nvPr/>
        </p:nvSpPr>
        <p:spPr>
          <a:xfrm>
            <a:off x="224121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21405A-72C9-456B-8A51-E79F39D50AD9}"/>
              </a:ext>
            </a:extLst>
          </p:cNvPr>
          <p:cNvSpPr/>
          <p:nvPr/>
        </p:nvSpPr>
        <p:spPr>
          <a:xfrm>
            <a:off x="319347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E749B9-3C13-4898-A401-14C8E7C59EBF}"/>
              </a:ext>
            </a:extLst>
          </p:cNvPr>
          <p:cNvSpPr/>
          <p:nvPr/>
        </p:nvSpPr>
        <p:spPr>
          <a:xfrm>
            <a:off x="4145733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611F4-25E0-4544-949C-67307D29CE8A}"/>
              </a:ext>
            </a:extLst>
          </p:cNvPr>
          <p:cNvSpPr/>
          <p:nvPr/>
        </p:nvSpPr>
        <p:spPr>
          <a:xfrm>
            <a:off x="607714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U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31FC25-EC55-4A34-B932-08EDF2E1BAA9}"/>
              </a:ext>
            </a:extLst>
          </p:cNvPr>
          <p:cNvSpPr/>
          <p:nvPr/>
        </p:nvSpPr>
        <p:spPr>
          <a:xfrm>
            <a:off x="10437040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4CE0D-16E7-4876-ACBD-053984889918}"/>
              </a:ext>
            </a:extLst>
          </p:cNvPr>
          <p:cNvSpPr/>
          <p:nvPr/>
        </p:nvSpPr>
        <p:spPr>
          <a:xfrm>
            <a:off x="9930891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30EB3F-7633-4EA8-BBF1-A78C9D74DD0A}"/>
              </a:ext>
            </a:extLst>
          </p:cNvPr>
          <p:cNvSpPr/>
          <p:nvPr/>
        </p:nvSpPr>
        <p:spPr>
          <a:xfrm>
            <a:off x="7929514" y="51218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048C9-57FE-4E01-A88C-4FAB0409AF3C}"/>
              </a:ext>
            </a:extLst>
          </p:cNvPr>
          <p:cNvSpPr/>
          <p:nvPr/>
        </p:nvSpPr>
        <p:spPr>
          <a:xfrm>
            <a:off x="11090020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0881D3-6E19-41FE-98A9-282F319A00F7}"/>
              </a:ext>
            </a:extLst>
          </p:cNvPr>
          <p:cNvSpPr/>
          <p:nvPr/>
        </p:nvSpPr>
        <p:spPr>
          <a:xfrm>
            <a:off x="793419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1EC14E-1827-4E12-AA9B-E2DB983712EF}"/>
              </a:ext>
            </a:extLst>
          </p:cNvPr>
          <p:cNvSpPr/>
          <p:nvPr/>
        </p:nvSpPr>
        <p:spPr>
          <a:xfrm>
            <a:off x="5593238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7F1ED7-525A-4B4E-8E5E-A471665E9FF3}"/>
              </a:ext>
            </a:extLst>
          </p:cNvPr>
          <p:cNvSpPr/>
          <p:nvPr/>
        </p:nvSpPr>
        <p:spPr>
          <a:xfrm>
            <a:off x="2526380" y="562153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68673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CEC5322-26DA-47C0-80DC-A3228AA5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" y="0"/>
            <a:ext cx="6116595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9598E47-D506-4285-B120-74C1C1E0FEB2}"/>
              </a:ext>
            </a:extLst>
          </p:cNvPr>
          <p:cNvSpPr/>
          <p:nvPr/>
        </p:nvSpPr>
        <p:spPr>
          <a:xfrm>
            <a:off x="334543" y="6933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70453A-971F-43E9-AE69-A5979464ABE8}"/>
              </a:ext>
            </a:extLst>
          </p:cNvPr>
          <p:cNvSpPr/>
          <p:nvPr/>
        </p:nvSpPr>
        <p:spPr>
          <a:xfrm>
            <a:off x="342163" y="192922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75BD10-44C8-4A9C-B691-0483615E93AD}"/>
              </a:ext>
            </a:extLst>
          </p:cNvPr>
          <p:cNvSpPr/>
          <p:nvPr/>
        </p:nvSpPr>
        <p:spPr>
          <a:xfrm>
            <a:off x="326923" y="133531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ABBEF5-8331-40BF-899C-3E8CD41EE44E}"/>
              </a:ext>
            </a:extLst>
          </p:cNvPr>
          <p:cNvSpPr/>
          <p:nvPr/>
        </p:nvSpPr>
        <p:spPr>
          <a:xfrm>
            <a:off x="1661286" y="6933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0721BC-45D9-441B-88D8-42DDD2505BB6}"/>
              </a:ext>
            </a:extLst>
          </p:cNvPr>
          <p:cNvSpPr/>
          <p:nvPr/>
        </p:nvSpPr>
        <p:spPr>
          <a:xfrm>
            <a:off x="1661286" y="132388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FF866-88A1-4E22-8442-4274E8CD3CF3}"/>
              </a:ext>
            </a:extLst>
          </p:cNvPr>
          <p:cNvSpPr/>
          <p:nvPr/>
        </p:nvSpPr>
        <p:spPr>
          <a:xfrm>
            <a:off x="1661286" y="192350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55B060-9FD3-40C0-9827-D1B55B23E689}"/>
              </a:ext>
            </a:extLst>
          </p:cNvPr>
          <p:cNvSpPr/>
          <p:nvPr/>
        </p:nvSpPr>
        <p:spPr>
          <a:xfrm>
            <a:off x="4539514" y="282134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53495-C2E1-4A40-BAA0-EAB81F597F9A}"/>
              </a:ext>
            </a:extLst>
          </p:cNvPr>
          <p:cNvSpPr/>
          <p:nvPr/>
        </p:nvSpPr>
        <p:spPr>
          <a:xfrm>
            <a:off x="342163" y="388892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24EFA5-8BD9-4DB7-94B9-C9E2E8B61FC0}"/>
              </a:ext>
            </a:extLst>
          </p:cNvPr>
          <p:cNvSpPr/>
          <p:nvPr/>
        </p:nvSpPr>
        <p:spPr>
          <a:xfrm>
            <a:off x="332574" y="438400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FC56CC-BD59-4A95-9FEE-EE718E0F87D0}"/>
              </a:ext>
            </a:extLst>
          </p:cNvPr>
          <p:cNvSpPr/>
          <p:nvPr/>
        </p:nvSpPr>
        <p:spPr>
          <a:xfrm>
            <a:off x="2939787" y="388532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F05798-9DBE-4207-8A51-46FF22FDE366}"/>
              </a:ext>
            </a:extLst>
          </p:cNvPr>
          <p:cNvSpPr/>
          <p:nvPr/>
        </p:nvSpPr>
        <p:spPr>
          <a:xfrm>
            <a:off x="1671247" y="43907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2A5E8E-AA2B-48FC-8E5D-37374EF6AC4F}"/>
              </a:ext>
            </a:extLst>
          </p:cNvPr>
          <p:cNvSpPr/>
          <p:nvPr/>
        </p:nvSpPr>
        <p:spPr>
          <a:xfrm>
            <a:off x="1671247" y="388892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0EE3D1-24ED-4F20-A27C-95DDC940928F}"/>
              </a:ext>
            </a:extLst>
          </p:cNvPr>
          <p:cNvSpPr/>
          <p:nvPr/>
        </p:nvSpPr>
        <p:spPr>
          <a:xfrm>
            <a:off x="2916927" y="6933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F84EB3-7D35-4DF6-9091-B8985ACF7879}"/>
              </a:ext>
            </a:extLst>
          </p:cNvPr>
          <p:cNvSpPr/>
          <p:nvPr/>
        </p:nvSpPr>
        <p:spPr>
          <a:xfrm>
            <a:off x="2939787" y="192339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D15C7C-7ADA-4305-8571-F8EC23FA3ECF}"/>
              </a:ext>
            </a:extLst>
          </p:cNvPr>
          <p:cNvSpPr/>
          <p:nvPr/>
        </p:nvSpPr>
        <p:spPr>
          <a:xfrm>
            <a:off x="2923014" y="282134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383A24-E72E-43E0-9E50-C89B3E328C87}"/>
              </a:ext>
            </a:extLst>
          </p:cNvPr>
          <p:cNvSpPr/>
          <p:nvPr/>
        </p:nvSpPr>
        <p:spPr>
          <a:xfrm>
            <a:off x="342163" y="335031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21144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A8F45A0-7DB6-4C49-A546-B892B3616C8B}"/>
              </a:ext>
            </a:extLst>
          </p:cNvPr>
          <p:cNvGrpSpPr/>
          <p:nvPr/>
        </p:nvGrpSpPr>
        <p:grpSpPr>
          <a:xfrm>
            <a:off x="10568" y="0"/>
            <a:ext cx="5370013" cy="6858000"/>
            <a:chOff x="10568" y="0"/>
            <a:chExt cx="5370013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A63EEFB-8B4D-4DD6-AD81-60E16461C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8" y="0"/>
              <a:ext cx="5370013" cy="68580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8FE7F0-DA62-4ABF-BF11-48A4DE0F1D4C}"/>
                </a:ext>
              </a:extLst>
            </p:cNvPr>
            <p:cNvSpPr txBox="1"/>
            <p:nvPr/>
          </p:nvSpPr>
          <p:spPr>
            <a:xfrm>
              <a:off x="104775" y="3438525"/>
              <a:ext cx="1571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NEO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00AD97-34F2-49D2-99FE-E302A980CE2B}"/>
                </a:ext>
              </a:extLst>
            </p:cNvPr>
            <p:cNvSpPr txBox="1"/>
            <p:nvPr/>
          </p:nvSpPr>
          <p:spPr>
            <a:xfrm>
              <a:off x="3752850" y="3436382"/>
              <a:ext cx="1571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Ethereum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29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282EFE-81C8-4004-8392-F146041952D3}"/>
              </a:ext>
            </a:extLst>
          </p:cNvPr>
          <p:cNvGrpSpPr/>
          <p:nvPr/>
        </p:nvGrpSpPr>
        <p:grpSpPr>
          <a:xfrm>
            <a:off x="19244" y="0"/>
            <a:ext cx="8245189" cy="6858000"/>
            <a:chOff x="19244" y="0"/>
            <a:chExt cx="8245189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5397A73-4792-492C-B796-B684E9768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44" y="0"/>
              <a:ext cx="7305748" cy="685800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AA98AAA-DE6E-4A80-B1FA-A0BD0B8D26C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5872479" y="2872333"/>
              <a:ext cx="382954" cy="198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44DF93-359C-4EFA-B88F-1A63795C153C}"/>
                </a:ext>
              </a:extLst>
            </p:cNvPr>
            <p:cNvSpPr/>
            <p:nvPr/>
          </p:nvSpPr>
          <p:spPr>
            <a:xfrm>
              <a:off x="6255433" y="2788060"/>
              <a:ext cx="1994486" cy="5665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JSON/RPC/HTTP</a:t>
              </a:r>
              <a:endParaRPr lang="en-US" dirty="0">
                <a:solidFill>
                  <a:srgbClr val="002060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92C778-A1D4-4F1E-B27A-DADCD20F662B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2804161" y="3071315"/>
              <a:ext cx="3451272" cy="1222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080DDA3-0E31-4061-858D-BDA6ECF142A7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4828195" y="2982279"/>
              <a:ext cx="1427238" cy="89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684C1F-017A-4D98-8249-669F5368BCE3}"/>
                </a:ext>
              </a:extLst>
            </p:cNvPr>
            <p:cNvSpPr/>
            <p:nvPr/>
          </p:nvSpPr>
          <p:spPr>
            <a:xfrm>
              <a:off x="5907314" y="3503432"/>
              <a:ext cx="2357119" cy="566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Native NEO VM Stack Representations</a:t>
              </a:r>
              <a:endParaRPr lang="en-US" dirty="0">
                <a:solidFill>
                  <a:srgbClr val="002060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1CE159-401D-4CA4-9E62-76DD80F0F43D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4733514" y="3786688"/>
              <a:ext cx="1173800" cy="1069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7CE57C-6AD9-40B8-83D7-38CA498703DE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5595630" y="3786688"/>
              <a:ext cx="311684" cy="1657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429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B0D60-E742-435D-9664-37E94040F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55" y="0"/>
            <a:ext cx="1126829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A8A1DE-32BA-4058-8063-EAEB0D3AFC54}"/>
              </a:ext>
            </a:extLst>
          </p:cNvPr>
          <p:cNvSpPr txBox="1"/>
          <p:nvPr/>
        </p:nvSpPr>
        <p:spPr>
          <a:xfrm>
            <a:off x="2136773" y="1275894"/>
            <a:ext cx="1317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ASP.NET</a:t>
            </a:r>
          </a:p>
          <a:p>
            <a:pPr algn="ctr"/>
            <a:r>
              <a:rPr lang="en-CA" dirty="0"/>
              <a:t>EF</a:t>
            </a:r>
          </a:p>
          <a:p>
            <a:pPr algn="ctr"/>
            <a:r>
              <a:rPr lang="en-CA" dirty="0"/>
              <a:t>SQL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F7B2D-B5B1-4425-94A9-87898E2407F0}"/>
              </a:ext>
            </a:extLst>
          </p:cNvPr>
          <p:cNvSpPr txBox="1"/>
          <p:nvPr/>
        </p:nvSpPr>
        <p:spPr>
          <a:xfrm>
            <a:off x="6013387" y="1276207"/>
            <a:ext cx="1317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React/JS</a:t>
            </a:r>
          </a:p>
          <a:p>
            <a:pPr algn="ctr"/>
            <a:r>
              <a:rPr lang="en-CA" dirty="0"/>
              <a:t>Node.js</a:t>
            </a:r>
          </a:p>
          <a:p>
            <a:pPr algn="ctr"/>
            <a:r>
              <a:rPr lang="en-CA" dirty="0"/>
              <a:t>MySQL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D0FD0-5315-49F3-A769-DA217DE62572}"/>
              </a:ext>
            </a:extLst>
          </p:cNvPr>
          <p:cNvSpPr txBox="1"/>
          <p:nvPr/>
        </p:nvSpPr>
        <p:spPr>
          <a:xfrm>
            <a:off x="9890001" y="1275894"/>
            <a:ext cx="1663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React/JS</a:t>
            </a:r>
          </a:p>
          <a:p>
            <a:pPr algn="ctr"/>
            <a:r>
              <a:rPr lang="en-CA" dirty="0"/>
              <a:t>Django/Python</a:t>
            </a:r>
          </a:p>
          <a:p>
            <a:pPr algn="ctr"/>
            <a:r>
              <a:rPr lang="en-CA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90026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74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29</cp:revision>
  <dcterms:created xsi:type="dcterms:W3CDTF">2018-02-14T16:20:44Z</dcterms:created>
  <dcterms:modified xsi:type="dcterms:W3CDTF">2018-05-22T18:04:08Z</dcterms:modified>
</cp:coreProperties>
</file>