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EC5322-26DA-47C0-80DC-A3228AA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" y="0"/>
            <a:ext cx="6116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598E47-D506-4285-B120-74C1C1E0FEB2}"/>
              </a:ext>
            </a:extLst>
          </p:cNvPr>
          <p:cNvSpPr/>
          <p:nvPr/>
        </p:nvSpPr>
        <p:spPr>
          <a:xfrm>
            <a:off x="334543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70453A-971F-43E9-AE69-A5979464ABE8}"/>
              </a:ext>
            </a:extLst>
          </p:cNvPr>
          <p:cNvSpPr/>
          <p:nvPr/>
        </p:nvSpPr>
        <p:spPr>
          <a:xfrm>
            <a:off x="342163" y="19292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5BD10-44C8-4A9C-B691-0483615E93AD}"/>
              </a:ext>
            </a:extLst>
          </p:cNvPr>
          <p:cNvSpPr/>
          <p:nvPr/>
        </p:nvSpPr>
        <p:spPr>
          <a:xfrm>
            <a:off x="326923" y="133531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BBEF5-8331-40BF-899C-3E8CD41EE44E}"/>
              </a:ext>
            </a:extLst>
          </p:cNvPr>
          <p:cNvSpPr/>
          <p:nvPr/>
        </p:nvSpPr>
        <p:spPr>
          <a:xfrm>
            <a:off x="1661286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721BC-45D9-441B-88D8-42DDD2505BB6}"/>
              </a:ext>
            </a:extLst>
          </p:cNvPr>
          <p:cNvSpPr/>
          <p:nvPr/>
        </p:nvSpPr>
        <p:spPr>
          <a:xfrm>
            <a:off x="1661286" y="132388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FF866-88A1-4E22-8442-4274E8CD3CF3}"/>
              </a:ext>
            </a:extLst>
          </p:cNvPr>
          <p:cNvSpPr/>
          <p:nvPr/>
        </p:nvSpPr>
        <p:spPr>
          <a:xfrm>
            <a:off x="1661286" y="1923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5B060-9FD3-40C0-9827-D1B55B23E689}"/>
              </a:ext>
            </a:extLst>
          </p:cNvPr>
          <p:cNvSpPr/>
          <p:nvPr/>
        </p:nvSpPr>
        <p:spPr>
          <a:xfrm>
            <a:off x="45395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53495-C2E1-4A40-BAA0-EAB81F597F9A}"/>
              </a:ext>
            </a:extLst>
          </p:cNvPr>
          <p:cNvSpPr/>
          <p:nvPr/>
        </p:nvSpPr>
        <p:spPr>
          <a:xfrm>
            <a:off x="342163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4EFA5-8BD9-4DB7-94B9-C9E2E8B61FC0}"/>
              </a:ext>
            </a:extLst>
          </p:cNvPr>
          <p:cNvSpPr/>
          <p:nvPr/>
        </p:nvSpPr>
        <p:spPr>
          <a:xfrm>
            <a:off x="332574" y="438400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C56CC-BD59-4A95-9FEE-EE718E0F87D0}"/>
              </a:ext>
            </a:extLst>
          </p:cNvPr>
          <p:cNvSpPr/>
          <p:nvPr/>
        </p:nvSpPr>
        <p:spPr>
          <a:xfrm>
            <a:off x="2939787" y="38853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05798-9DBE-4207-8A51-46FF22FDE366}"/>
              </a:ext>
            </a:extLst>
          </p:cNvPr>
          <p:cNvSpPr/>
          <p:nvPr/>
        </p:nvSpPr>
        <p:spPr>
          <a:xfrm>
            <a:off x="1671247" y="43907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2A5E8E-AA2B-48FC-8E5D-37374EF6AC4F}"/>
              </a:ext>
            </a:extLst>
          </p:cNvPr>
          <p:cNvSpPr/>
          <p:nvPr/>
        </p:nvSpPr>
        <p:spPr>
          <a:xfrm>
            <a:off x="1671247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0EE3D1-24ED-4F20-A27C-95DDC940928F}"/>
              </a:ext>
            </a:extLst>
          </p:cNvPr>
          <p:cNvSpPr/>
          <p:nvPr/>
        </p:nvSpPr>
        <p:spPr>
          <a:xfrm>
            <a:off x="2916927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84EB3-7D35-4DF6-9091-B8985ACF7879}"/>
              </a:ext>
            </a:extLst>
          </p:cNvPr>
          <p:cNvSpPr/>
          <p:nvPr/>
        </p:nvSpPr>
        <p:spPr>
          <a:xfrm>
            <a:off x="2939787" y="192339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D15C7C-7ADA-4305-8571-F8EC23FA3ECF}"/>
              </a:ext>
            </a:extLst>
          </p:cNvPr>
          <p:cNvSpPr/>
          <p:nvPr/>
        </p:nvSpPr>
        <p:spPr>
          <a:xfrm>
            <a:off x="29230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383A24-E72E-43E0-9E50-C89B3E328C87}"/>
              </a:ext>
            </a:extLst>
          </p:cNvPr>
          <p:cNvSpPr/>
          <p:nvPr/>
        </p:nvSpPr>
        <p:spPr>
          <a:xfrm>
            <a:off x="342163" y="33503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114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21</cp:revision>
  <dcterms:created xsi:type="dcterms:W3CDTF">2018-02-14T16:20:44Z</dcterms:created>
  <dcterms:modified xsi:type="dcterms:W3CDTF">2018-04-10T02:40:42Z</dcterms:modified>
</cp:coreProperties>
</file>