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4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01A9B-1966-46A2-B5E6-B556D356D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EE8B9B-84AD-4F86-B5A2-210FEE6DC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E08DC-3CF3-4021-822C-B22B47E5D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2018-06-13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1EDE6-1848-4E38-B4CE-0997F5161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C3034-AE57-4D84-8F22-34F318DFF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9887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A7DEE-E752-4EFD-8194-70FB18B74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AFC001-CD37-4DED-9869-66995E472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C3E4A-EBA6-47BE-9606-84165597E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2018-06-13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F9A34-334A-4FFC-9139-B8EBC2E40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C0CE6-35ED-4029-B14D-166DC0744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0930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6D18D9-AE4C-47DF-9803-24E9A2DDEA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B65F10-B89A-4B8F-A81E-8DABAA77C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0A4B3-4A6B-413E-BF73-D1A8C51EA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2018-06-13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92258-AF9D-4F10-9B6C-4795CA76E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0153A-170A-4847-8475-632BB7A79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0650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4D1CF-B79A-49D5-97A7-1B7AC0651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367BF-69BC-452F-B90E-E9DA2F42F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3B670-19E1-475A-9ABA-BD685310F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2018-06-13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C82E4-7575-4436-9641-7BA0751F1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C1A77-74E5-428C-822A-2ECD3D76D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4329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C8431-F8EF-4BED-8DCC-DEAD00055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A9C58-14F3-4D11-B349-22C45C7E6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4A2E3-EA48-47AA-AA55-402AF62E1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2018-06-13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B05AB-E6D1-483E-8068-7CBCA0F99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CCEC7-6916-429B-9E21-D5EC6EDFB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945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41271-6E7B-40EB-9AC1-B301FDE2B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AF7AA-FE97-4D63-B97F-D5E4DFBF94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0E02F5-4B08-4BEE-8443-430B9593D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C3E5A6-D12F-4638-B0C1-99CF12490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2018-06-13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0509BC-B797-47C9-B202-0700F47F6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51848-1DDA-4C73-9871-196592C65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8836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7DFF7-4E8F-44BB-8CB9-28E7F3DD9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60892-3C42-41C4-8A98-51C68222D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993939-F0F1-4A55-A47B-133C1D984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C0B452-E0B7-44BB-B022-C262ED1939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8B6381-970F-42A3-B140-9A2FE042A3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848BD4-5DE6-4753-B2D2-E7E7E7370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2018-06-13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45EC9-9023-4CDF-8F31-47D7D5E53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FA0BA5-9AA0-4EAC-A6E7-2116FB312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564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94E3C-199D-42DF-B794-B99B49AC2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804419-AE60-4FB2-840A-423B40D07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2018-06-13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9C45E6-19A3-4F72-8137-CC2EF3122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CFDAC6-562F-4AB6-BA92-12B1525DE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8283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9919CB-E1EE-4C3B-95C2-1EBA2F2D8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2018-06-13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52D8B4-2AFD-4887-A67E-8EA424AEE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F23C1-B8A7-424F-A1D7-634FFDDF0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508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A4A85-9DC4-4108-8B70-83673B6F7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530D9-1A19-4554-BDF7-14F07B0DE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501004-9117-4C93-B331-7E2F24B43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AA3FFD-734E-4A94-B836-A252621F3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2018-06-13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AB75C-4E38-4387-905F-EB5649DF0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D83B2-7738-4862-937E-9EAC00741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59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EC1A6-8CD7-41EC-95A3-D433F63A7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B8F9F0-0B65-448F-AE25-98F69844BC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E2CC09-590F-451C-8335-728E03C9D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C5224-F818-4416-8DB1-0DE0537C2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2018-06-13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5D6D5-E786-421B-B02E-FB5B58CBC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878E38-9CEB-42DD-BE53-3AFF88957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606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78DABE-5C06-4981-BAD5-5AC301F8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A89DD-C614-4582-864E-3F3F940C8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15BCC-625C-422C-A737-47C6724E8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529FC-AAC9-4C0D-A757-B06A5B751C9A}" type="datetimeFigureOut">
              <a:rPr lang="en-CA" smtClean="0"/>
              <a:t>2018-06-13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D267D-2828-4292-A4E3-4C62722300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CCB19-5C33-4141-89CE-066013CD4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112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B9A838-E045-43A5-94FF-18F51D6B3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020" cy="6858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413DC47-FF76-46AF-B070-16A02DB1F100}"/>
              </a:ext>
            </a:extLst>
          </p:cNvPr>
          <p:cNvSpPr/>
          <p:nvPr/>
        </p:nvSpPr>
        <p:spPr>
          <a:xfrm>
            <a:off x="7910728" y="1864952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CB9B41-F51F-4DF0-B813-6FCC1EFAA4C1}"/>
              </a:ext>
            </a:extLst>
          </p:cNvPr>
          <p:cNvSpPr/>
          <p:nvPr/>
        </p:nvSpPr>
        <p:spPr>
          <a:xfrm>
            <a:off x="9246908" y="1864952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D5F343A-0353-43C2-B1F0-E2EB71286E30}"/>
              </a:ext>
            </a:extLst>
          </p:cNvPr>
          <p:cNvSpPr/>
          <p:nvPr/>
        </p:nvSpPr>
        <p:spPr>
          <a:xfrm>
            <a:off x="8578503" y="1183072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E759462-E663-43A0-B7CB-036C57E50813}"/>
              </a:ext>
            </a:extLst>
          </p:cNvPr>
          <p:cNvSpPr/>
          <p:nvPr/>
        </p:nvSpPr>
        <p:spPr>
          <a:xfrm>
            <a:off x="9930891" y="1183072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6764F69-E9AA-4A61-8456-D7AFE087FD31}"/>
              </a:ext>
            </a:extLst>
          </p:cNvPr>
          <p:cNvSpPr/>
          <p:nvPr/>
        </p:nvSpPr>
        <p:spPr>
          <a:xfrm>
            <a:off x="122548" y="257664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962D07-3E22-4790-A8E3-C0B94530D431}"/>
              </a:ext>
            </a:extLst>
          </p:cNvPr>
          <p:cNvSpPr/>
          <p:nvPr/>
        </p:nvSpPr>
        <p:spPr>
          <a:xfrm>
            <a:off x="1057174" y="388657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H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189AC84-34C2-498D-8D07-C8411387C8B6}"/>
              </a:ext>
            </a:extLst>
          </p:cNvPr>
          <p:cNvSpPr/>
          <p:nvPr/>
        </p:nvSpPr>
        <p:spPr>
          <a:xfrm>
            <a:off x="1188066" y="1095092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I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71BBB6B-792C-4E59-925C-DDA254494FC6}"/>
              </a:ext>
            </a:extLst>
          </p:cNvPr>
          <p:cNvSpPr/>
          <p:nvPr/>
        </p:nvSpPr>
        <p:spPr>
          <a:xfrm>
            <a:off x="1175205" y="1634776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J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976B5A7-9EEB-4F14-B87B-9F7447A23A69}"/>
              </a:ext>
            </a:extLst>
          </p:cNvPr>
          <p:cNvSpPr/>
          <p:nvPr/>
        </p:nvSpPr>
        <p:spPr>
          <a:xfrm>
            <a:off x="2251622" y="890844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K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D2CC5AE-5DC6-4DF9-92B3-61CF1B8562C0}"/>
              </a:ext>
            </a:extLst>
          </p:cNvPr>
          <p:cNvSpPr/>
          <p:nvPr/>
        </p:nvSpPr>
        <p:spPr>
          <a:xfrm>
            <a:off x="1188066" y="2187030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D685D61-D666-407E-8D88-7DD2B3C634FE}"/>
              </a:ext>
            </a:extLst>
          </p:cNvPr>
          <p:cNvSpPr/>
          <p:nvPr/>
        </p:nvSpPr>
        <p:spPr>
          <a:xfrm>
            <a:off x="1175205" y="2692130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M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D894129-C02E-418C-84B3-92394EE04E82}"/>
              </a:ext>
            </a:extLst>
          </p:cNvPr>
          <p:cNvSpPr/>
          <p:nvPr/>
        </p:nvSpPr>
        <p:spPr>
          <a:xfrm>
            <a:off x="2251622" y="2924590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N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B601606-9403-4674-B107-3D4E21985D49}"/>
              </a:ext>
            </a:extLst>
          </p:cNvPr>
          <p:cNvSpPr/>
          <p:nvPr/>
        </p:nvSpPr>
        <p:spPr>
          <a:xfrm>
            <a:off x="300628" y="3638741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O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7E461D6-8026-4159-B1C2-9A1EAAE06428}"/>
              </a:ext>
            </a:extLst>
          </p:cNvPr>
          <p:cNvSpPr/>
          <p:nvPr/>
        </p:nvSpPr>
        <p:spPr>
          <a:xfrm>
            <a:off x="304799" y="4370906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P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163BBC-1357-4881-9ADD-4D424543B0D1}"/>
              </a:ext>
            </a:extLst>
          </p:cNvPr>
          <p:cNvSpPr/>
          <p:nvPr/>
        </p:nvSpPr>
        <p:spPr>
          <a:xfrm>
            <a:off x="1255331" y="4370906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Q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2186902-510D-4FF8-B809-4F12B2CFBF88}"/>
              </a:ext>
            </a:extLst>
          </p:cNvPr>
          <p:cNvSpPr/>
          <p:nvPr/>
        </p:nvSpPr>
        <p:spPr>
          <a:xfrm>
            <a:off x="2241219" y="4370906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E21405A-72C9-456B-8A51-E79F39D50AD9}"/>
              </a:ext>
            </a:extLst>
          </p:cNvPr>
          <p:cNvSpPr/>
          <p:nvPr/>
        </p:nvSpPr>
        <p:spPr>
          <a:xfrm>
            <a:off x="3193476" y="4370906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BE749B9-3C13-4898-A401-14C8E7C59EBF}"/>
              </a:ext>
            </a:extLst>
          </p:cNvPr>
          <p:cNvSpPr/>
          <p:nvPr/>
        </p:nvSpPr>
        <p:spPr>
          <a:xfrm>
            <a:off x="4145733" y="4370906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T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61611F4-25E0-4544-949C-67307D29CE8A}"/>
              </a:ext>
            </a:extLst>
          </p:cNvPr>
          <p:cNvSpPr/>
          <p:nvPr/>
        </p:nvSpPr>
        <p:spPr>
          <a:xfrm>
            <a:off x="6077146" y="4370906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U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331FC25-EC55-4A34-B932-08EDF2E1BAA9}"/>
              </a:ext>
            </a:extLst>
          </p:cNvPr>
          <p:cNvSpPr/>
          <p:nvPr/>
        </p:nvSpPr>
        <p:spPr>
          <a:xfrm>
            <a:off x="10437040" y="1864952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E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CF4CE0D-16E7-4876-ACBD-053984889918}"/>
              </a:ext>
            </a:extLst>
          </p:cNvPr>
          <p:cNvSpPr/>
          <p:nvPr/>
        </p:nvSpPr>
        <p:spPr>
          <a:xfrm>
            <a:off x="9930891" y="2683507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F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730EB3F-7633-4EA8-BBF1-A78C9D74DD0A}"/>
              </a:ext>
            </a:extLst>
          </p:cNvPr>
          <p:cNvSpPr/>
          <p:nvPr/>
        </p:nvSpPr>
        <p:spPr>
          <a:xfrm>
            <a:off x="7929514" y="512188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V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AA048C9-57FE-4E01-A88C-4FAB0409AF3C}"/>
              </a:ext>
            </a:extLst>
          </p:cNvPr>
          <p:cNvSpPr/>
          <p:nvPr/>
        </p:nvSpPr>
        <p:spPr>
          <a:xfrm>
            <a:off x="11090020" y="2683507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W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70881D3-6E19-41FE-98A9-282F319A00F7}"/>
              </a:ext>
            </a:extLst>
          </p:cNvPr>
          <p:cNvSpPr/>
          <p:nvPr/>
        </p:nvSpPr>
        <p:spPr>
          <a:xfrm>
            <a:off x="793419" y="4949077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X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51EC14E-1827-4E12-AA9B-E2DB983712EF}"/>
              </a:ext>
            </a:extLst>
          </p:cNvPr>
          <p:cNvSpPr/>
          <p:nvPr/>
        </p:nvSpPr>
        <p:spPr>
          <a:xfrm>
            <a:off x="5593238" y="4949077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Y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77F1ED7-525A-4B4E-8E5E-A471665E9FF3}"/>
              </a:ext>
            </a:extLst>
          </p:cNvPr>
          <p:cNvSpPr/>
          <p:nvPr/>
        </p:nvSpPr>
        <p:spPr>
          <a:xfrm>
            <a:off x="2526380" y="5621537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3686734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CEC5322-26DA-47C0-80DC-A3228AA55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" y="0"/>
            <a:ext cx="6116595" cy="6858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49598E47-D506-4285-B120-74C1C1E0FEB2}"/>
              </a:ext>
            </a:extLst>
          </p:cNvPr>
          <p:cNvSpPr/>
          <p:nvPr/>
        </p:nvSpPr>
        <p:spPr>
          <a:xfrm>
            <a:off x="334543" y="693377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870453A-971F-43E9-AE69-A5979464ABE8}"/>
              </a:ext>
            </a:extLst>
          </p:cNvPr>
          <p:cNvSpPr/>
          <p:nvPr/>
        </p:nvSpPr>
        <p:spPr>
          <a:xfrm>
            <a:off x="342163" y="1929220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B75BD10-44C8-4A9C-B691-0483615E93AD}"/>
              </a:ext>
            </a:extLst>
          </p:cNvPr>
          <p:cNvSpPr/>
          <p:nvPr/>
        </p:nvSpPr>
        <p:spPr>
          <a:xfrm>
            <a:off x="326923" y="1335319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6ABBEF5-8331-40BF-899C-3E8CD41EE44E}"/>
              </a:ext>
            </a:extLst>
          </p:cNvPr>
          <p:cNvSpPr/>
          <p:nvPr/>
        </p:nvSpPr>
        <p:spPr>
          <a:xfrm>
            <a:off x="1661286" y="693377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20721BC-45D9-441B-88D8-42DDD2505BB6}"/>
              </a:ext>
            </a:extLst>
          </p:cNvPr>
          <p:cNvSpPr/>
          <p:nvPr/>
        </p:nvSpPr>
        <p:spPr>
          <a:xfrm>
            <a:off x="1661286" y="1323889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CFF866-88A1-4E22-8442-4274E8CD3CF3}"/>
              </a:ext>
            </a:extLst>
          </p:cNvPr>
          <p:cNvSpPr/>
          <p:nvPr/>
        </p:nvSpPr>
        <p:spPr>
          <a:xfrm>
            <a:off x="1661286" y="1923505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F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C55B060-9FD3-40C0-9827-D1B55B23E689}"/>
              </a:ext>
            </a:extLst>
          </p:cNvPr>
          <p:cNvSpPr/>
          <p:nvPr/>
        </p:nvSpPr>
        <p:spPr>
          <a:xfrm>
            <a:off x="4539514" y="2821342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H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C53495-C2E1-4A40-BAA0-EAB81F597F9A}"/>
              </a:ext>
            </a:extLst>
          </p:cNvPr>
          <p:cNvSpPr/>
          <p:nvPr/>
        </p:nvSpPr>
        <p:spPr>
          <a:xfrm>
            <a:off x="342163" y="3888920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P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324EFA5-8BD9-4DB7-94B9-C9E2E8B61FC0}"/>
              </a:ext>
            </a:extLst>
          </p:cNvPr>
          <p:cNvSpPr/>
          <p:nvPr/>
        </p:nvSpPr>
        <p:spPr>
          <a:xfrm>
            <a:off x="332574" y="4384001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Q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CFC56CC-BD59-4A95-9FEE-EE718E0F87D0}"/>
              </a:ext>
            </a:extLst>
          </p:cNvPr>
          <p:cNvSpPr/>
          <p:nvPr/>
        </p:nvSpPr>
        <p:spPr>
          <a:xfrm>
            <a:off x="2939787" y="3885328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F05798-9DBE-4207-8A51-46FF22FDE366}"/>
              </a:ext>
            </a:extLst>
          </p:cNvPr>
          <p:cNvSpPr/>
          <p:nvPr/>
        </p:nvSpPr>
        <p:spPr>
          <a:xfrm>
            <a:off x="1671247" y="4390752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X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32A5E8E-AA2B-48FC-8E5D-37374EF6AC4F}"/>
              </a:ext>
            </a:extLst>
          </p:cNvPr>
          <p:cNvSpPr/>
          <p:nvPr/>
        </p:nvSpPr>
        <p:spPr>
          <a:xfrm>
            <a:off x="1671247" y="3888920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F0EE3D1-24ED-4F20-A27C-95DDC940928F}"/>
              </a:ext>
            </a:extLst>
          </p:cNvPr>
          <p:cNvSpPr/>
          <p:nvPr/>
        </p:nvSpPr>
        <p:spPr>
          <a:xfrm>
            <a:off x="2916927" y="693377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V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3F84EB3-7D35-4DF6-9091-B8985ACF7879}"/>
              </a:ext>
            </a:extLst>
          </p:cNvPr>
          <p:cNvSpPr/>
          <p:nvPr/>
        </p:nvSpPr>
        <p:spPr>
          <a:xfrm>
            <a:off x="2939787" y="1923393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W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6D15C7C-7ADA-4305-8571-F8EC23FA3ECF}"/>
              </a:ext>
            </a:extLst>
          </p:cNvPr>
          <p:cNvSpPr/>
          <p:nvPr/>
        </p:nvSpPr>
        <p:spPr>
          <a:xfrm>
            <a:off x="2923014" y="2821342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G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B383A24-E72E-43E0-9E50-C89B3E328C87}"/>
              </a:ext>
            </a:extLst>
          </p:cNvPr>
          <p:cNvSpPr/>
          <p:nvPr/>
        </p:nvSpPr>
        <p:spPr>
          <a:xfrm>
            <a:off x="342163" y="3350315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211441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A8F45A0-7DB6-4C49-A546-B892B3616C8B}"/>
              </a:ext>
            </a:extLst>
          </p:cNvPr>
          <p:cNvGrpSpPr/>
          <p:nvPr/>
        </p:nvGrpSpPr>
        <p:grpSpPr>
          <a:xfrm>
            <a:off x="10568" y="0"/>
            <a:ext cx="5370013" cy="6858000"/>
            <a:chOff x="10568" y="0"/>
            <a:chExt cx="5370013" cy="68580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1A63EEFB-8B4D-4DD6-AD81-60E16461C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68" y="0"/>
              <a:ext cx="5370013" cy="6858000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A8FE7F0-DA62-4ABF-BF11-48A4DE0F1D4C}"/>
                </a:ext>
              </a:extLst>
            </p:cNvPr>
            <p:cNvSpPr txBox="1"/>
            <p:nvPr/>
          </p:nvSpPr>
          <p:spPr>
            <a:xfrm>
              <a:off x="104775" y="3438525"/>
              <a:ext cx="1571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NEO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300AD97-34F2-49D2-99FE-E302A980CE2B}"/>
                </a:ext>
              </a:extLst>
            </p:cNvPr>
            <p:cNvSpPr txBox="1"/>
            <p:nvPr/>
          </p:nvSpPr>
          <p:spPr>
            <a:xfrm>
              <a:off x="3752850" y="3436382"/>
              <a:ext cx="1571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Ethereum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2296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9282EFE-81C8-4004-8392-F146041952D3}"/>
              </a:ext>
            </a:extLst>
          </p:cNvPr>
          <p:cNvGrpSpPr/>
          <p:nvPr/>
        </p:nvGrpSpPr>
        <p:grpSpPr>
          <a:xfrm>
            <a:off x="19244" y="0"/>
            <a:ext cx="8245189" cy="6858000"/>
            <a:chOff x="19244" y="0"/>
            <a:chExt cx="8245189" cy="68580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5397A73-4792-492C-B796-B684E9768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244" y="0"/>
              <a:ext cx="7305748" cy="6858000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AA98AAA-DE6E-4A80-B1FA-A0BD0B8D26CD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 flipV="1">
              <a:off x="5872479" y="2872333"/>
              <a:ext cx="382954" cy="1989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544DF93-359C-4EFA-B88F-1A63795C153C}"/>
                </a:ext>
              </a:extLst>
            </p:cNvPr>
            <p:cNvSpPr/>
            <p:nvPr/>
          </p:nvSpPr>
          <p:spPr>
            <a:xfrm>
              <a:off x="6255433" y="2788060"/>
              <a:ext cx="1994486" cy="5665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rgbClr val="002060"/>
                  </a:solidFill>
                  <a:latin typeface="Trebuchet MS" panose="020B0603020202020204" pitchFamily="34" charset="0"/>
                </a:rPr>
                <a:t>JSON/RPC/HTTP</a:t>
              </a:r>
              <a:endParaRPr lang="en-US" dirty="0">
                <a:solidFill>
                  <a:srgbClr val="002060"/>
                </a:solidFill>
                <a:latin typeface="Trebuchet MS" panose="020B0603020202020204" pitchFamily="34" charset="0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F92C778-A1D4-4F1E-B27A-DADCD20F662B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2804161" y="3071315"/>
              <a:ext cx="3451272" cy="12220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080DDA3-0E31-4061-858D-BDA6ECF142A7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 flipV="1">
              <a:off x="4828195" y="2982279"/>
              <a:ext cx="1427238" cy="89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0684C1F-017A-4D98-8249-669F5368BCE3}"/>
                </a:ext>
              </a:extLst>
            </p:cNvPr>
            <p:cNvSpPr/>
            <p:nvPr/>
          </p:nvSpPr>
          <p:spPr>
            <a:xfrm>
              <a:off x="5907314" y="3503432"/>
              <a:ext cx="2357119" cy="5665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rgbClr val="002060"/>
                  </a:solidFill>
                  <a:latin typeface="Trebuchet MS" panose="020B0603020202020204" pitchFamily="34" charset="0"/>
                </a:rPr>
                <a:t>Native NEO VM Stack Representations</a:t>
              </a:r>
              <a:endParaRPr lang="en-US" dirty="0">
                <a:solidFill>
                  <a:srgbClr val="002060"/>
                </a:solidFill>
                <a:latin typeface="Trebuchet MS" panose="020B0603020202020204" pitchFamily="34" charset="0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B1CE159-401D-4CA4-9E62-76DD80F0F43D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>
              <a:off x="4733514" y="3786688"/>
              <a:ext cx="1173800" cy="10693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B7CE57C-6AD9-40B8-83D7-38CA498703DE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>
              <a:off x="5595630" y="3786688"/>
              <a:ext cx="311684" cy="16571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DB3E613-9A0C-46E9-BBBB-E9CF79ACD28B}"/>
              </a:ext>
            </a:extLst>
          </p:cNvPr>
          <p:cNvSpPr txBox="1"/>
          <p:nvPr/>
        </p:nvSpPr>
        <p:spPr>
          <a:xfrm>
            <a:off x="8447314" y="856343"/>
            <a:ext cx="211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OLD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296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28614D-CC2A-4B8A-A9E6-BF62DA6D9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305748" cy="685800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6F055F8A-2D07-4A58-B380-33EE3AADC9D5}"/>
              </a:ext>
            </a:extLst>
          </p:cNvPr>
          <p:cNvGrpSpPr/>
          <p:nvPr/>
        </p:nvGrpSpPr>
        <p:grpSpPr>
          <a:xfrm>
            <a:off x="4644575" y="4155116"/>
            <a:ext cx="4897340" cy="1298106"/>
            <a:chOff x="4644575" y="4155116"/>
            <a:chExt cx="4897340" cy="129810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0684C1F-017A-4D98-8249-669F5368BCE3}"/>
                </a:ext>
              </a:extLst>
            </p:cNvPr>
            <p:cNvSpPr/>
            <p:nvPr/>
          </p:nvSpPr>
          <p:spPr>
            <a:xfrm>
              <a:off x="7547429" y="4155116"/>
              <a:ext cx="1994486" cy="8440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rgbClr val="002060"/>
                  </a:solidFill>
                  <a:latin typeface="Trebuchet MS" panose="020B0603020202020204" pitchFamily="34" charset="0"/>
                </a:rPr>
                <a:t>Native</a:t>
              </a:r>
            </a:p>
            <a:p>
              <a:pPr algn="ctr"/>
              <a:r>
                <a:rPr lang="en-CA" dirty="0">
                  <a:solidFill>
                    <a:srgbClr val="002060"/>
                  </a:solidFill>
                  <a:latin typeface="Trebuchet MS" panose="020B0603020202020204" pitchFamily="34" charset="0"/>
                </a:rPr>
                <a:t>NEO VM Stack Representations</a:t>
              </a:r>
              <a:endParaRPr lang="en-US" dirty="0">
                <a:solidFill>
                  <a:srgbClr val="002060"/>
                </a:solidFill>
                <a:latin typeface="Trebuchet MS" panose="020B0603020202020204" pitchFamily="34" charset="0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B1CE159-401D-4CA4-9E62-76DD80F0F43D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>
              <a:off x="4644575" y="4577158"/>
              <a:ext cx="2902854" cy="2967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B7CE57C-6AD9-40B8-83D7-38CA498703DE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>
              <a:off x="5552943" y="4577158"/>
              <a:ext cx="1994486" cy="8760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5B6EFDC-A9E9-4A51-93BF-6E4CDAB33F20}"/>
              </a:ext>
            </a:extLst>
          </p:cNvPr>
          <p:cNvGrpSpPr/>
          <p:nvPr/>
        </p:nvGrpSpPr>
        <p:grpSpPr>
          <a:xfrm>
            <a:off x="3886200" y="2723704"/>
            <a:ext cx="5655714" cy="1159319"/>
            <a:chOff x="3886200" y="2723704"/>
            <a:chExt cx="5655714" cy="1159319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AA98AAA-DE6E-4A80-B1FA-A0BD0B8D26CD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 flipV="1">
              <a:off x="6429375" y="2809875"/>
              <a:ext cx="1118053" cy="1970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544DF93-359C-4EFA-B88F-1A63795C153C}"/>
                </a:ext>
              </a:extLst>
            </p:cNvPr>
            <p:cNvSpPr/>
            <p:nvPr/>
          </p:nvSpPr>
          <p:spPr>
            <a:xfrm>
              <a:off x="7547428" y="2723704"/>
              <a:ext cx="1994486" cy="5665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rgbClr val="002060"/>
                  </a:solidFill>
                  <a:latin typeface="Trebuchet MS" panose="020B0603020202020204" pitchFamily="34" charset="0"/>
                </a:rPr>
                <a:t>JSON/RPC/HTTP</a:t>
              </a:r>
              <a:endParaRPr lang="en-US" dirty="0">
                <a:solidFill>
                  <a:srgbClr val="002060"/>
                </a:solidFill>
                <a:latin typeface="Trebuchet MS" panose="020B0603020202020204" pitchFamily="34" charset="0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F92C778-A1D4-4F1E-B27A-DADCD20F662B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3886200" y="3006959"/>
              <a:ext cx="3661228" cy="8440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080DDA3-0E31-4061-858D-BDA6ECF142A7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4644573" y="3006959"/>
              <a:ext cx="2902855" cy="1970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6B64FE6-3DA9-4727-8A46-32DF2016F798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5638800" y="3006959"/>
              <a:ext cx="1908628" cy="8760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6935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CB0D60-E742-435D-9664-37E94040F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55" y="0"/>
            <a:ext cx="1126829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A8A1DE-32BA-4058-8063-EAEB0D3AFC54}"/>
              </a:ext>
            </a:extLst>
          </p:cNvPr>
          <p:cNvSpPr txBox="1"/>
          <p:nvPr/>
        </p:nvSpPr>
        <p:spPr>
          <a:xfrm>
            <a:off x="2136773" y="1275894"/>
            <a:ext cx="1317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ASP.NET</a:t>
            </a:r>
          </a:p>
          <a:p>
            <a:pPr algn="ctr"/>
            <a:r>
              <a:rPr lang="en-CA" dirty="0"/>
              <a:t>EF</a:t>
            </a:r>
          </a:p>
          <a:p>
            <a:pPr algn="ctr"/>
            <a:r>
              <a:rPr lang="en-CA" dirty="0"/>
              <a:t>SQL Server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FF7B2D-B5B1-4425-94A9-87898E2407F0}"/>
              </a:ext>
            </a:extLst>
          </p:cNvPr>
          <p:cNvSpPr txBox="1"/>
          <p:nvPr/>
        </p:nvSpPr>
        <p:spPr>
          <a:xfrm>
            <a:off x="6013387" y="1276207"/>
            <a:ext cx="1317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React/JS</a:t>
            </a:r>
          </a:p>
          <a:p>
            <a:pPr algn="ctr"/>
            <a:r>
              <a:rPr lang="en-CA" dirty="0"/>
              <a:t>Node.js</a:t>
            </a:r>
          </a:p>
          <a:p>
            <a:pPr algn="ctr"/>
            <a:r>
              <a:rPr lang="en-CA" dirty="0"/>
              <a:t>MySQL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8D0FD0-5315-49F3-A769-DA217DE62572}"/>
              </a:ext>
            </a:extLst>
          </p:cNvPr>
          <p:cNvSpPr txBox="1"/>
          <p:nvPr/>
        </p:nvSpPr>
        <p:spPr>
          <a:xfrm>
            <a:off x="9890001" y="1275894"/>
            <a:ext cx="1663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React/JS</a:t>
            </a:r>
          </a:p>
          <a:p>
            <a:pPr algn="ctr"/>
            <a:r>
              <a:rPr lang="en-CA" dirty="0"/>
              <a:t>Django/Python</a:t>
            </a:r>
          </a:p>
          <a:p>
            <a:pPr algn="ctr"/>
            <a:r>
              <a:rPr lang="en-CA" dirty="0"/>
              <a:t>MongoDB</a:t>
            </a:r>
          </a:p>
        </p:txBody>
      </p:sp>
    </p:spTree>
    <p:extLst>
      <p:ext uri="{BB962C8B-B14F-4D97-AF65-F5344CB8AC3E}">
        <p14:creationId xmlns:p14="http://schemas.microsoft.com/office/powerpoint/2010/main" val="900262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85</Words>
  <Application>Microsoft Office PowerPoint</Application>
  <PresentationFormat>Widescreen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Herman</dc:creator>
  <cp:lastModifiedBy>Michael Herman</cp:lastModifiedBy>
  <cp:revision>31</cp:revision>
  <dcterms:created xsi:type="dcterms:W3CDTF">2018-02-14T16:20:44Z</dcterms:created>
  <dcterms:modified xsi:type="dcterms:W3CDTF">2018-06-13T15:51:11Z</dcterms:modified>
</cp:coreProperties>
</file>