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25" r:id="rId2"/>
    <p:sldId id="500" r:id="rId3"/>
    <p:sldId id="501" r:id="rId4"/>
    <p:sldId id="502" r:id="rId5"/>
    <p:sldId id="503" r:id="rId6"/>
    <p:sldId id="504" r:id="rId7"/>
    <p:sldId id="263" r:id="rId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0C226"/>
    <a:srgbClr val="729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350" y="-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E4F0BF-27C7-4A22-9920-C8AC49751B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E4D47-F38C-42CD-B5F1-8D61974E2A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C049C-AD74-4BD7-BD07-6672DC6C2EEA}" type="datetimeFigureOut">
              <a:rPr lang="en-CA" smtClean="0"/>
              <a:t>2018-04-13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2F5C0-EBA9-4FDD-9CC7-A8A0947F4F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49856-9B53-4ADF-A11C-FB522A1F4F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08689-0DBF-4932-B3C3-CCF7BD6956D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0483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C96CAC6-5EE5-4DF8-BED8-337C55BC9982}" type="datetimeFigureOut">
              <a:rPr lang="en-CA" smtClean="0"/>
              <a:t>2018-04-13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93252E7-3980-480E-A649-7AA5BEB95C4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225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0E1F-0A15-4BB0-BD15-FD77A2412870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22794" y="6041362"/>
            <a:ext cx="4152151" cy="365125"/>
          </a:xfrm>
        </p:spPr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6284-5FCB-4426-8E30-8883325927D9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9ACF-6C43-4434-8CB5-D5B48F717286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9672-9E23-46FE-B292-02208E2F39C6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7FFF-E08B-46FF-90AE-114528A4CA06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E549-7A70-4DF0-8722-7B76AF18A454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4F73-4CFA-43AA-85C2-E13125E22CED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8A5C-2BB7-48AC-A7D9-03376BA8563B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304430" cy="102197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01907"/>
            <a:ext cx="10304431" cy="4239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C8F0-338D-4D8D-A227-FA2647F0F8AF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9757-E524-48DE-8431-5E28D336F244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ACCD-415D-461F-A83B-FA79804F656D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FB48-D3D9-4779-B20A-1E904A125FD3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0DC-B16B-4253-B4A3-00AC9B41F11F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A207-09EF-4BD6-9E7F-700F61C7193C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5DF4-2191-4BA7-85B6-CEBB9D9AC675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AEF6-B6ED-4991-B5F5-7CD018A33D8D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C# NET Developers Center of Excellence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58490" cy="1021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1801907"/>
            <a:ext cx="10258491" cy="423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A180D-7C5B-4034-B781-A718AFADC04B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NEO C# NET Developers Center of Excellence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wherman2000/neo-csharpco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mailto:neotoronto@outlook.com" TargetMode="External"/><Relationship Id="rId7" Type="http://schemas.openxmlformats.org/officeDocument/2006/relationships/hyperlink" Target="https://www.twitter.com/neotoronto" TargetMode="External"/><Relationship Id="rId2" Type="http://schemas.openxmlformats.org/officeDocument/2006/relationships/hyperlink" Target="https://github.com/mwherman2000/neo-csharpco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neotoronto/" TargetMode="External"/><Relationship Id="rId5" Type="http://schemas.openxmlformats.org/officeDocument/2006/relationships/hyperlink" Target="https://www.meetup.com/NEO-Blockchain-Toronto" TargetMode="External"/><Relationship Id="rId4" Type="http://schemas.openxmlformats.org/officeDocument/2006/relationships/hyperlink" Target="https://www.linkedin.com/in/mwherma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E55B63-F1CD-4910-A04D-980F56D9E0FA}"/>
              </a:ext>
            </a:extLst>
          </p:cNvPr>
          <p:cNvSpPr/>
          <p:nvPr/>
        </p:nvSpPr>
        <p:spPr>
          <a:xfrm>
            <a:off x="-2" y="0"/>
            <a:ext cx="1627632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6D84E-5A88-44CF-9166-DD171F12E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54480"/>
            <a:ext cx="10410825" cy="2743244"/>
          </a:xfrm>
        </p:spPr>
        <p:txBody>
          <a:bodyPr anchor="ctr"/>
          <a:lstStyle/>
          <a:p>
            <a:pPr algn="ctr"/>
            <a:r>
              <a:rPr lang="en-CA" sz="4800" dirty="0"/>
              <a:t>NEO Persistable Classes 2.0 Platform</a:t>
            </a:r>
            <a:br>
              <a:rPr lang="en-CA" sz="4800" dirty="0"/>
            </a:br>
            <a:r>
              <a:rPr lang="en-CA" sz="4800" dirty="0"/>
              <a:t>for Python Smart Contacts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7A8DB-1A14-4EA7-920F-5D1FD73D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4458244"/>
            <a:ext cx="10410824" cy="2030859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Michael Herman and Nate Bronstein</a:t>
            </a:r>
          </a:p>
          <a:p>
            <a:pPr algn="ctr"/>
            <a:r>
              <a:rPr lang="en-CA" dirty="0"/>
              <a:t>Independent Blockchain Developers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NEO C# Developers Center of Excellence</a:t>
            </a:r>
          </a:p>
          <a:p>
            <a:pPr algn="ctr"/>
            <a:r>
              <a:rPr lang="en-CA" dirty="0">
                <a:hlinkClick r:id="rId2"/>
              </a:rPr>
              <a:t>https://github.com/mwherman2000/neo-csharpcoe</a:t>
            </a:r>
            <a:r>
              <a:rPr lang="en-CA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8B9A7-FEE5-4978-8A07-4B63789EE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77" y="5049103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C0A2ABC-F146-49D4-8FF2-DBFE060102BE}"/>
              </a:ext>
            </a:extLst>
          </p:cNvPr>
          <p:cNvGrpSpPr/>
          <p:nvPr/>
        </p:nvGrpSpPr>
        <p:grpSpPr>
          <a:xfrm>
            <a:off x="2917857" y="0"/>
            <a:ext cx="6858000" cy="6858000"/>
            <a:chOff x="2255380" y="0"/>
            <a:chExt cx="6858000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466F24E-A00C-4818-8520-1A78F46C3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55380" y="0"/>
              <a:ext cx="6858000" cy="6858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481809-BC31-4208-94DA-96CDB730677D}"/>
                </a:ext>
              </a:extLst>
            </p:cNvPr>
            <p:cNvSpPr txBox="1"/>
            <p:nvPr/>
          </p:nvSpPr>
          <p:spPr>
            <a:xfrm>
              <a:off x="4107040" y="2304288"/>
              <a:ext cx="302666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dirty="0">
                  <a:latin typeface="Koblenz Serial" panose="02000000000000000000" pitchFamily="50" charset="0"/>
                </a:rPr>
                <a:t>NEO</a:t>
              </a:r>
            </a:p>
            <a:p>
              <a:pPr algn="ctr"/>
              <a:r>
                <a:rPr lang="en-CA" sz="2400" dirty="0">
                  <a:latin typeface="Koblenz Serial" panose="02000000000000000000" pitchFamily="50" charset="0"/>
                </a:rPr>
                <a:t>C# Developers</a:t>
              </a:r>
            </a:p>
            <a:p>
              <a:pPr algn="ctr"/>
              <a:r>
                <a:rPr lang="en-CA" sz="2400" dirty="0">
                  <a:latin typeface="Koblenz Serial" panose="02000000000000000000" pitchFamily="50" charset="0"/>
                </a:rPr>
                <a:t>Center of Excellence</a:t>
              </a:r>
            </a:p>
            <a:p>
              <a:pPr algn="ctr"/>
              <a:endParaRPr lang="en-CA" sz="2400" dirty="0">
                <a:latin typeface="Koblenz Serial" panose="02000000000000000000" pitchFamily="50" charset="0"/>
              </a:endParaRPr>
            </a:p>
            <a:p>
              <a:pPr algn="ctr"/>
              <a:r>
                <a:rPr lang="en-CA" sz="2400" dirty="0">
                  <a:latin typeface="Koblenz Serial" panose="02000000000000000000" pitchFamily="50" charset="0"/>
                </a:rPr>
                <a:t>neo-csharpcoe</a:t>
              </a:r>
            </a:p>
            <a:p>
              <a:pPr algn="ctr"/>
              <a:r>
                <a:rPr lang="en-CA" sz="2400" dirty="0">
                  <a:latin typeface="Koblenz Serial" panose="02000000000000000000" pitchFamily="50" charset="0"/>
                </a:rPr>
                <a:t>community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C713029-5DB3-4BF1-B051-54D68D3E92F8}"/>
                </a:ext>
              </a:extLst>
            </p:cNvPr>
            <p:cNvSpPr/>
            <p:nvPr/>
          </p:nvSpPr>
          <p:spPr>
            <a:xfrm>
              <a:off x="5861865" y="1099923"/>
              <a:ext cx="15087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dirty="0">
                  <a:solidFill>
                    <a:schemeClr val="bg1"/>
                  </a:solidFill>
                  <a:latin typeface="Koblenz Serial" panose="02000000000000000000" pitchFamily="50" charset="0"/>
                </a:rPr>
                <a:t>Tools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E8CA70-69D3-49AB-8D5F-C396DDB773B1}"/>
                </a:ext>
              </a:extLst>
            </p:cNvPr>
            <p:cNvSpPr/>
            <p:nvPr/>
          </p:nvSpPr>
          <p:spPr>
            <a:xfrm>
              <a:off x="7233464" y="3059668"/>
              <a:ext cx="15087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dirty="0">
                  <a:solidFill>
                    <a:schemeClr val="bg1"/>
                  </a:solidFill>
                  <a:latin typeface="Koblenz Serial" panose="02000000000000000000" pitchFamily="50" charset="0"/>
                </a:rPr>
                <a:t>Training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0D55CAE-77BA-4847-8AEC-9DE3CC330C60}"/>
                </a:ext>
              </a:extLst>
            </p:cNvPr>
            <p:cNvSpPr/>
            <p:nvPr/>
          </p:nvSpPr>
          <p:spPr>
            <a:xfrm>
              <a:off x="5871692" y="5165653"/>
              <a:ext cx="20932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dirty="0">
                  <a:solidFill>
                    <a:schemeClr val="bg1"/>
                  </a:solidFill>
                  <a:latin typeface="Koblenz Serial" panose="02000000000000000000" pitchFamily="50" charset="0"/>
                </a:rPr>
                <a:t>Workshops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A55470-639A-49C0-9D40-A97C99C34F95}"/>
                </a:ext>
              </a:extLst>
            </p:cNvPr>
            <p:cNvSpPr/>
            <p:nvPr/>
          </p:nvSpPr>
          <p:spPr>
            <a:xfrm>
              <a:off x="3429561" y="5398768"/>
              <a:ext cx="20932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dirty="0">
                  <a:solidFill>
                    <a:schemeClr val="bg1"/>
                  </a:solidFill>
                  <a:latin typeface="Koblenz Serial" panose="02000000000000000000" pitchFamily="50" charset="0"/>
                </a:rPr>
                <a:t>Best Practices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C3959B-02AD-4655-B77B-5EFFDD7423BC}"/>
                </a:ext>
              </a:extLst>
            </p:cNvPr>
            <p:cNvSpPr/>
            <p:nvPr/>
          </p:nvSpPr>
          <p:spPr>
            <a:xfrm>
              <a:off x="2476355" y="3436590"/>
              <a:ext cx="13911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>
                  <a:solidFill>
                    <a:schemeClr val="bg1"/>
                  </a:solidFill>
                  <a:latin typeface="Koblenz Serial" panose="02000000000000000000" pitchFamily="50" charset="0"/>
                </a:rPr>
                <a:t>Frameworks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7F40EE-5C8E-4B00-A243-1A477FC85500}"/>
                </a:ext>
              </a:extLst>
            </p:cNvPr>
            <p:cNvSpPr/>
            <p:nvPr/>
          </p:nvSpPr>
          <p:spPr>
            <a:xfrm>
              <a:off x="3292400" y="1327994"/>
              <a:ext cx="170992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dirty="0">
                  <a:solidFill>
                    <a:schemeClr val="bg1"/>
                  </a:solidFill>
                  <a:latin typeface="Koblenz Serial" panose="02000000000000000000" pitchFamily="50" charset="0"/>
                </a:rPr>
                <a:t>Code</a:t>
              </a:r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39F8F06B-4D84-4E9C-B04B-221ED270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Sponsored by</a:t>
            </a:r>
          </a:p>
        </p:txBody>
      </p:sp>
    </p:spTree>
    <p:extLst>
      <p:ext uri="{BB962C8B-B14F-4D97-AF65-F5344CB8AC3E}">
        <p14:creationId xmlns:p14="http://schemas.microsoft.com/office/powerpoint/2010/main" val="116616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AF8D-2F54-4AB8-8D82-F07079E2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1000"/>
            <a:ext cx="10304430" cy="1021976"/>
          </a:xfrm>
        </p:spPr>
        <p:txBody>
          <a:bodyPr>
            <a:normAutofit fontScale="90000"/>
          </a:bodyPr>
          <a:lstStyle/>
          <a:p>
            <a:r>
              <a:rPr lang="en-CA" dirty="0"/>
              <a:t>Preparation / Roadmap</a:t>
            </a:r>
            <a:br>
              <a:rPr lang="en-CA" dirty="0"/>
            </a:br>
            <a:r>
              <a:rPr lang="en-CA" sz="2700" dirty="0"/>
              <a:t>NATE: First 9 step are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FDCB6-B3F6-466A-81B2-A1FDCF0A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9842"/>
            <a:ext cx="9637099" cy="5568158"/>
          </a:xfrm>
        </p:spPr>
        <p:txBody>
          <a:bodyPr>
            <a:normAutofit fontScale="85000" lnSpcReduction="10000"/>
          </a:bodyPr>
          <a:lstStyle/>
          <a:p>
            <a:pPr>
              <a:buFont typeface="+mj-lt"/>
              <a:buAutoNum type="arabicPeriod"/>
            </a:pPr>
            <a:r>
              <a:rPr lang="en-CA" dirty="0"/>
              <a:t>Install Visual Studio 2017 Community Edition (free)</a:t>
            </a:r>
            <a:br>
              <a:rPr lang="en-CA" dirty="0"/>
            </a:br>
            <a:r>
              <a:rPr lang="en-CA" dirty="0"/>
              <a:t>TODO</a:t>
            </a:r>
          </a:p>
          <a:p>
            <a:pPr>
              <a:buFont typeface="+mj-lt"/>
              <a:buAutoNum type="arabicPeriod"/>
            </a:pPr>
            <a:r>
              <a:rPr lang="en-CA" dirty="0"/>
              <a:t>Modify the Visual Studio 2017 configuration to include Python support</a:t>
            </a:r>
            <a:br>
              <a:rPr lang="en-CA" dirty="0"/>
            </a:br>
            <a:r>
              <a:rPr lang="en-CA" dirty="0"/>
              <a:t>TODO</a:t>
            </a:r>
          </a:p>
          <a:p>
            <a:pPr>
              <a:buFont typeface="+mj-lt"/>
              <a:buAutoNum type="arabicPeriod"/>
            </a:pPr>
            <a:r>
              <a:rPr lang="en-CA" dirty="0"/>
              <a:t>Follow the normal NPC process to create a Model Class project using C#</a:t>
            </a:r>
            <a:br>
              <a:rPr lang="en-CA" dirty="0"/>
            </a:br>
            <a:r>
              <a:rPr lang="en-CA" dirty="0"/>
              <a:t>TODO  e.g. </a:t>
            </a:r>
            <a:r>
              <a:rPr lang="en-CA" dirty="0">
                <a:latin typeface="Consolas" panose="020B0609020204030204" pitchFamily="49" charset="0"/>
              </a:rPr>
              <a:t>NPC.mwherman2000.NEP5Token.</a:t>
            </a:r>
            <a:r>
              <a:rPr lang="en-CA" b="1" dirty="0">
                <a:latin typeface="Consolas" panose="020B0609020204030204" pitchFamily="49" charset="0"/>
              </a:rPr>
              <a:t>Model</a:t>
            </a:r>
          </a:p>
          <a:p>
            <a:pPr>
              <a:buFont typeface="+mj-lt"/>
              <a:buAutoNum type="arabicPeriod"/>
            </a:pPr>
            <a:r>
              <a:rPr lang="en-CA" dirty="0"/>
              <a:t>Configure the NPC Compiler (npcc.exe) to be the “debugger” for the Model Class project</a:t>
            </a:r>
            <a:br>
              <a:rPr lang="en-CA" dirty="0"/>
            </a:br>
            <a:r>
              <a:rPr lang="en-CA" dirty="0"/>
              <a:t>TODO</a:t>
            </a:r>
          </a:p>
          <a:p>
            <a:pPr>
              <a:buFont typeface="+mj-lt"/>
              <a:buAutoNum type="arabicPeriod"/>
            </a:pPr>
            <a:r>
              <a:rPr lang="en-CA" dirty="0"/>
              <a:t>Create a (C#) NEO Smart Contract project for the C# version of the smart contract</a:t>
            </a:r>
            <a:br>
              <a:rPr lang="en-CA" dirty="0"/>
            </a:br>
            <a:r>
              <a:rPr lang="en-CA" dirty="0"/>
              <a:t>TODO e.g. </a:t>
            </a:r>
            <a:r>
              <a:rPr lang="en-CA" dirty="0">
                <a:latin typeface="Consolas" panose="020B0609020204030204" pitchFamily="49" charset="0"/>
              </a:rPr>
              <a:t>NPC.mwherman2000.NEP5Token.</a:t>
            </a:r>
            <a:r>
              <a:rPr lang="en-CA" b="1" dirty="0">
                <a:latin typeface="Consolas" panose="020B0609020204030204" pitchFamily="49" charset="0"/>
              </a:rPr>
              <a:t>Contract</a:t>
            </a:r>
          </a:p>
          <a:p>
            <a:pPr>
              <a:buFont typeface="+mj-lt"/>
              <a:buAutoNum type="arabicPeriod"/>
            </a:pPr>
            <a:r>
              <a:rPr lang="en-CA" dirty="0"/>
              <a:t>Click Start to run the NPC Compiler to generate the NPC C# support files in the C# smart contract project</a:t>
            </a:r>
          </a:p>
          <a:p>
            <a:pPr>
              <a:buFont typeface="+mj-lt"/>
              <a:buAutoNum type="arabicPeriod"/>
            </a:pPr>
            <a:r>
              <a:rPr lang="en-CA" dirty="0"/>
              <a:t>Manually include the generated C# support files into the Visual Studio project</a:t>
            </a:r>
          </a:p>
          <a:p>
            <a:pPr>
              <a:buFont typeface="+mj-lt"/>
              <a:buAutoNum type="arabicPeriod"/>
            </a:pPr>
            <a:r>
              <a:rPr lang="en-CA" dirty="0"/>
              <a:t>Create a Python Model project for the manually-created Python version of the C# smart contract (from Step 5-6-7)</a:t>
            </a:r>
            <a:br>
              <a:rPr lang="en-CA" dirty="0"/>
            </a:br>
            <a:r>
              <a:rPr lang="en-CA" dirty="0"/>
              <a:t>e.g. </a:t>
            </a:r>
            <a:r>
              <a:rPr lang="en-CA" dirty="0">
                <a:latin typeface="Consolas" panose="020B0609020204030204" pitchFamily="49" charset="0"/>
              </a:rPr>
              <a:t>NPC.mwherman2000.NEP5Token.</a:t>
            </a:r>
            <a:r>
              <a:rPr lang="en-CA" b="1" dirty="0">
                <a:latin typeface="Consolas" panose="020B0609020204030204" pitchFamily="49" charset="0"/>
              </a:rPr>
              <a:t>ManualPContract</a:t>
            </a:r>
            <a:r>
              <a:rPr lang="en-CA" dirty="0"/>
              <a:t> </a:t>
            </a:r>
          </a:p>
          <a:p>
            <a:pPr>
              <a:buFont typeface="+mj-lt"/>
              <a:buAutoNum type="arabicPeriod"/>
            </a:pPr>
            <a:r>
              <a:rPr lang="en-CA" dirty="0"/>
              <a:t>Create a second Python Model project for the automatically generated Python version of smart contract</a:t>
            </a:r>
            <a:br>
              <a:rPr lang="en-CA" dirty="0"/>
            </a:br>
            <a:r>
              <a:rPr lang="en-CA" dirty="0"/>
              <a:t>e.g. </a:t>
            </a:r>
            <a:r>
              <a:rPr lang="en-CA" dirty="0">
                <a:latin typeface="Consolas" panose="020B0609020204030204" pitchFamily="49" charset="0"/>
              </a:rPr>
              <a:t>NPC.mwherman2000.NEP5Token.</a:t>
            </a:r>
            <a:r>
              <a:rPr lang="en-CA" b="1" dirty="0">
                <a:latin typeface="Consolas" panose="020B0609020204030204" pitchFamily="49" charset="0"/>
              </a:rPr>
              <a:t>PContract</a:t>
            </a:r>
            <a:endParaRPr lang="en-CA" dirty="0"/>
          </a:p>
          <a:p>
            <a:pPr>
              <a:buFont typeface="+mj-lt"/>
              <a:buAutoNum type="arabicPeriod"/>
            </a:pPr>
            <a:r>
              <a:rPr lang="en-CA" dirty="0"/>
              <a:t>Manually translate/port the C# 	from </a:t>
            </a:r>
            <a:r>
              <a:rPr lang="en-CA" dirty="0">
                <a:latin typeface="Consolas" panose="020B0609020204030204" pitchFamily="49" charset="0"/>
              </a:rPr>
              <a:t>NPC.mwherman2000.NEP5Token.</a:t>
            </a:r>
            <a:r>
              <a:rPr lang="en-CA" b="1" dirty="0">
                <a:latin typeface="Consolas" panose="020B0609020204030204" pitchFamily="49" charset="0"/>
              </a:rPr>
              <a:t>Contract</a:t>
            </a:r>
            <a:br>
              <a:rPr lang="en-CA" b="1" dirty="0">
                <a:latin typeface="Consolas" panose="020B0609020204030204" pitchFamily="49" charset="0"/>
              </a:rPr>
            </a:br>
            <a:r>
              <a:rPr lang="en-CA" b="1" dirty="0">
                <a:latin typeface="Consolas" panose="020B0609020204030204" pitchFamily="49" charset="0"/>
              </a:rPr>
              <a:t>							</a:t>
            </a:r>
            <a:r>
              <a:rPr lang="en-CA" dirty="0"/>
              <a:t>to 	</a:t>
            </a:r>
            <a:r>
              <a:rPr lang="en-CA" dirty="0">
                <a:latin typeface="Consolas" panose="020B0609020204030204" pitchFamily="49" charset="0"/>
              </a:rPr>
              <a:t>NPC.mwherman2000.NEP5Token.</a:t>
            </a:r>
            <a:r>
              <a:rPr lang="en-CA" b="1" dirty="0">
                <a:latin typeface="Consolas" panose="020B0609020204030204" pitchFamily="49" charset="0"/>
              </a:rPr>
              <a:t>ManualPContract</a:t>
            </a:r>
            <a:r>
              <a:rPr lang="en-CA" dirty="0"/>
              <a:t> </a:t>
            </a:r>
          </a:p>
          <a:p>
            <a:pPr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768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065B38-229E-4015-8BCA-D53A24684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59617"/>
            <a:ext cx="9662527" cy="54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F35EC3-1149-45DF-9BD9-A0F0188B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48639"/>
            <a:ext cx="8596668" cy="1223673"/>
          </a:xfrm>
        </p:spPr>
        <p:txBody>
          <a:bodyPr/>
          <a:lstStyle/>
          <a:p>
            <a:r>
              <a:rPr lang="en-CA" dirty="0"/>
              <a:t>2. Modify the Visual Studio 2017 configuration to include Python support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54520D-D21D-4BCB-BDE8-E0237898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0DC-B16B-4253-B4A3-00AC9B41F11F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1514B-5398-4A3A-A46D-105EEE3C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C# NET Developers Center of Excellence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AA0353-9D94-4F68-857E-3500E3D5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60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5D2D-AADE-41EB-B914-84BFCBCEB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48640"/>
            <a:ext cx="8596668" cy="1390904"/>
          </a:xfrm>
        </p:spPr>
        <p:txBody>
          <a:bodyPr>
            <a:normAutofit/>
          </a:bodyPr>
          <a:lstStyle/>
          <a:p>
            <a:r>
              <a:rPr lang="en-CA" dirty="0"/>
              <a:t>8,9. Create a Python Model projects</a:t>
            </a:r>
            <a:br>
              <a:rPr lang="en-CA" sz="2000" dirty="0"/>
            </a:br>
            <a:r>
              <a:rPr lang="en-CA" sz="2000" dirty="0"/>
              <a:t>		</a:t>
            </a:r>
            <a:r>
              <a:rPr lang="en-CA" sz="2000" dirty="0">
                <a:latin typeface="Consolas" panose="020B0609020204030204" pitchFamily="49" charset="0"/>
              </a:rPr>
              <a:t>NPC.mwherman2000.NEP5Token.</a:t>
            </a:r>
            <a:r>
              <a:rPr lang="en-CA" sz="2000" b="1" dirty="0">
                <a:latin typeface="Consolas" panose="020B0609020204030204" pitchFamily="49" charset="0"/>
              </a:rPr>
              <a:t>ManualPContract</a:t>
            </a:r>
            <a:br>
              <a:rPr lang="en-CA" sz="2000" b="1" dirty="0">
                <a:latin typeface="Consolas" panose="020B0609020204030204" pitchFamily="49" charset="0"/>
              </a:rPr>
            </a:br>
            <a:r>
              <a:rPr lang="en-CA" sz="2000" b="1" dirty="0">
                <a:latin typeface="Consolas" panose="020B0609020204030204" pitchFamily="49" charset="0"/>
              </a:rPr>
              <a:t>		</a:t>
            </a:r>
            <a:r>
              <a:rPr lang="en-CA" sz="2000" dirty="0">
                <a:latin typeface="Consolas" panose="020B0609020204030204" pitchFamily="49" charset="0"/>
              </a:rPr>
              <a:t>NPC.mwherman2000.NEP5Token.</a:t>
            </a:r>
            <a:r>
              <a:rPr lang="en-CA" sz="2000" b="1" dirty="0">
                <a:latin typeface="Consolas" panose="020B0609020204030204" pitchFamily="49" charset="0"/>
              </a:rPr>
              <a:t>PContract</a:t>
            </a:r>
            <a:r>
              <a:rPr lang="en-CA" sz="2000" dirty="0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44105-73AF-43AE-A6A7-5B46BDA1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0DC-B16B-4253-B4A3-00AC9B41F11F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B8F49-9D00-42C5-B1A3-3D420A31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C# NET Developers Center of Excellence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4B76C-160B-417C-8E49-1C712B2F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425175-433F-4B29-A7FF-ADB04A509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43008"/>
            <a:ext cx="778604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3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902D-257F-4F3D-93E3-E411311D7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48640"/>
            <a:ext cx="10304430" cy="1082936"/>
          </a:xfrm>
        </p:spPr>
        <p:txBody>
          <a:bodyPr>
            <a:noAutofit/>
          </a:bodyPr>
          <a:lstStyle/>
          <a:p>
            <a:r>
              <a:rPr lang="en-CA" dirty="0"/>
              <a:t>10. </a:t>
            </a:r>
            <a:r>
              <a:rPr lang="en-US" dirty="0"/>
              <a:t>Manually translate/port the C#</a:t>
            </a:r>
            <a:br>
              <a:rPr lang="en-US" dirty="0"/>
            </a:br>
            <a:r>
              <a:rPr lang="en-US" sz="2000" dirty="0"/>
              <a:t>from	NPC.mwherman2000.NEP5Token.Contract</a:t>
            </a:r>
            <a:br>
              <a:rPr lang="en-US" sz="2000" dirty="0"/>
            </a:br>
            <a:r>
              <a:rPr lang="en-US" sz="2000" dirty="0"/>
              <a:t>to		NPC.mwherman2000.NEP5Token.ManualPContract </a:t>
            </a:r>
            <a:br>
              <a:rPr lang="en-US" sz="2000" dirty="0"/>
            </a:br>
            <a:endParaRPr lang="en-CA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F5EF5E-C09D-41AC-A58F-1FF484CD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7961" y="1801907"/>
            <a:ext cx="3096319" cy="4239456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&lt; Translate these 5 C# files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&lt; into this </a:t>
            </a:r>
            <a:r>
              <a:rPr lang="en-CA"/>
              <a:t>Python project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3787A-C998-4C2A-8153-F65380B0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0DC-B16B-4253-B4A3-00AC9B41F11F}" type="datetime1">
              <a:rPr lang="en-US" smtClean="0"/>
              <a:t>4/13/2018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C5913-4ECC-4673-91CE-5CA5CC78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C# NET Developers Center of Excellence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C5FF7-68E8-416B-93FE-A3639378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203348-4798-4A58-BEC5-A5A088814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55648"/>
            <a:ext cx="738044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4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6340-7AD9-4C69-810B-BEE639EB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321" y="2710011"/>
            <a:ext cx="11591743" cy="1826581"/>
          </a:xfrm>
        </p:spPr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0B8686A-9EF7-4590-913B-1EDB0CC98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9696" y="4536592"/>
            <a:ext cx="10799063" cy="2229968"/>
          </a:xfrm>
        </p:spPr>
        <p:txBody>
          <a:bodyPr>
            <a:normAutofit lnSpcReduction="10000"/>
          </a:bodyPr>
          <a:lstStyle/>
          <a:p>
            <a:r>
              <a:rPr lang="it-IT" dirty="0"/>
              <a:t>Michael Herman (Toronto) – Independent Blockchain Developer</a:t>
            </a:r>
          </a:p>
          <a:p>
            <a:r>
              <a:rPr lang="it-IT" dirty="0"/>
              <a:t>G:	</a:t>
            </a:r>
            <a:r>
              <a:rPr lang="it-IT" dirty="0">
                <a:hlinkClick r:id="rId2"/>
              </a:rPr>
              <a:t>https://github.com/mwherman2000/neo-csharpcoe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E:	</a:t>
            </a:r>
            <a:r>
              <a:rPr lang="it-IT" dirty="0">
                <a:hlinkClick r:id="rId3"/>
              </a:rPr>
              <a:t>mailto:neotoronto@outlook.com</a:t>
            </a:r>
            <a:br>
              <a:rPr lang="it-IT" dirty="0"/>
            </a:br>
            <a:r>
              <a:rPr lang="it-IT" dirty="0"/>
              <a:t>L:	</a:t>
            </a:r>
            <a:r>
              <a:rPr lang="it-IT" dirty="0">
                <a:hlinkClick r:id="rId4"/>
              </a:rPr>
              <a:t>https://www.linkedin.com/in/mwherman/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M:	</a:t>
            </a:r>
            <a:r>
              <a:rPr lang="it-IT" dirty="0">
                <a:hlinkClick r:id="rId5" tooltip="https://www.meetup.com/NEO-Blockchain-Toronto"/>
              </a:rPr>
              <a:t>https://www.meetup.com/NEO-Blockchain-Toronto</a:t>
            </a:r>
            <a:br>
              <a:rPr lang="it-IT" dirty="0"/>
            </a:br>
            <a:r>
              <a:rPr lang="it-IT" dirty="0"/>
              <a:t>F:	</a:t>
            </a:r>
            <a:r>
              <a:rPr lang="it-IT" dirty="0">
                <a:hlinkClick r:id="rId6" tooltip="https://www.facebook.com/neotoronto/"/>
              </a:rPr>
              <a:t>https://www.facebook.com/neotoronto/</a:t>
            </a:r>
            <a:br>
              <a:rPr lang="it-IT" dirty="0"/>
            </a:br>
            <a:r>
              <a:rPr lang="it-IT" dirty="0"/>
              <a:t>T:	</a:t>
            </a:r>
            <a:r>
              <a:rPr lang="it-IT" dirty="0">
                <a:hlinkClick r:id="rId7" tooltip="https://www.twitter.com/neotoronto"/>
              </a:rPr>
              <a:t>https://www.twitter.com/neotoronto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DD4C7-8A2A-4B63-A75C-8061DB470783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201" y="5075025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751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5678</TotalTime>
  <Words>142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Koblenz Serial</vt:lpstr>
      <vt:lpstr>Trebuchet MS</vt:lpstr>
      <vt:lpstr>Wingdings 3</vt:lpstr>
      <vt:lpstr>Facet</vt:lpstr>
      <vt:lpstr>NEO Persistable Classes 2.0 Platform for Python Smart Contacts</vt:lpstr>
      <vt:lpstr>Sponsored by</vt:lpstr>
      <vt:lpstr>Preparation / Roadmap NATE: First 9 step are complete</vt:lpstr>
      <vt:lpstr>2. Modify the Visual Studio 2017 configuration to include Python support</vt:lpstr>
      <vt:lpstr>8,9. Create a Python Model projects   NPC.mwherman2000.NEP5Token.ManualPContract   NPC.mwherman2000.NEP5Token.PContract </vt:lpstr>
      <vt:lpstr>10. Manually translate/port the C# from NPC.mwherman2000.NEP5Token.Contract to  NPC.mwherman2000.NEP5Token.ManualPContract 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 Blockchain TORONTO</dc:title>
  <dc:creator>Michael Herman</dc:creator>
  <cp:lastModifiedBy>Michael Herman</cp:lastModifiedBy>
  <cp:revision>262</cp:revision>
  <cp:lastPrinted>2018-04-02T04:17:21Z</cp:lastPrinted>
  <dcterms:created xsi:type="dcterms:W3CDTF">2018-02-17T01:35:14Z</dcterms:created>
  <dcterms:modified xsi:type="dcterms:W3CDTF">2018-04-14T01:52:19Z</dcterms:modified>
</cp:coreProperties>
</file>