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4" r:id="rId16"/>
    <p:sldId id="286" r:id="rId17"/>
    <p:sldId id="28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68A8-24C8-4060-8A49-81C3C88C4CAC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mwherman2000/neo-persistibleclasses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5FA-9B12-4766-9FC3-DF3DB3152902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48A3-8594-4912-A4A1-F412CFFFDA60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DC0-DAAB-402C-B69E-55E8FFB8B33E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70D1-AB75-4625-A6EC-FF175C6F2372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CD19-8781-43A7-8BE6-C0D549516757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76A5-9727-49CB-B1F5-C649B98E8E0F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9D79-4A8D-412A-A124-28813DFD8D56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455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C8A6-1083-43EC-A878-32BD78788EC0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06A3-935B-431E-93ED-56F5F586F410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8F26-907E-40A6-A59A-509B75E3D73E}" type="datetime1">
              <a:rPr lang="en-CA" smtClean="0"/>
              <a:t>2018-02-24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6778-CE77-43D4-AA8E-F7D41D7A35DB}" type="datetime1">
              <a:rPr lang="en-CA" smtClean="0"/>
              <a:t>2018-02-24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D693-3B71-4D08-B421-6751857A8B23}" type="datetime1">
              <a:rPr lang="en-CA" smtClean="0"/>
              <a:t>2018-02-24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CDFF-0576-4870-A8D8-9397F8B49ED8}" type="datetime1">
              <a:rPr lang="en-CA" smtClean="0"/>
              <a:t>2018-02-24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D637-B80C-4EFC-9C5A-BBB5A385FA2F}" type="datetime1">
              <a:rPr lang="en-CA" smtClean="0"/>
              <a:t>2018-02-24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D821-1AC5-47B0-B111-A76442136F65}" type="datetime1">
              <a:rPr lang="en-CA" smtClean="0"/>
              <a:t>2018-02-24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671" y="1434352"/>
            <a:ext cx="8596668" cy="4607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C819-83BE-48C7-9A95-A67C7FA4D058}" type="datetime1">
              <a:rPr lang="en-CA" smtClean="0"/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debugger-tools" TargetMode="External"/><Relationship Id="rId2" Type="http://schemas.openxmlformats.org/officeDocument/2006/relationships/hyperlink" Target="https://github.com/CityOfZion/neo-debugger-tools/pull/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debugger-tools" TargetMode="External"/><Relationship Id="rId2" Type="http://schemas.openxmlformats.org/officeDocument/2006/relationships/hyperlink" Target="https://github.com/CityOfZion/neo-debugger-tools/pull/4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645920"/>
            <a:ext cx="8677655" cy="2606040"/>
          </a:xfrm>
        </p:spPr>
        <p:txBody>
          <a:bodyPr anchor="ctr"/>
          <a:lstStyle/>
          <a:p>
            <a:pPr algn="ctr"/>
            <a:r>
              <a:rPr lang="en-US" dirty="0"/>
              <a:t>How to run </a:t>
            </a:r>
            <a:r>
              <a:rPr lang="en-US" dirty="0" err="1"/>
              <a:t>NPCdApp</a:t>
            </a:r>
            <a:r>
              <a:rPr lang="en-US" dirty="0"/>
              <a:t> 1.0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NEO </a:t>
            </a:r>
            <a:r>
              <a:rPr lang="en-US" sz="2400" dirty="0" err="1"/>
              <a:t>Testnet</a:t>
            </a:r>
            <a:r>
              <a:rPr lang="en-US" sz="2400" dirty="0"/>
              <a:t>: 0x7074acf3f06dd3f456e11053ebf61c5b04b07ebc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Submission to the CoZ dApp Competition #2</a:t>
            </a:r>
            <a:br>
              <a:rPr lang="en-US" sz="2400" dirty="0"/>
            </a:br>
            <a:r>
              <a:rPr lang="en-US" sz="2400" dirty="0"/>
              <a:t>Closing date: February 24, 2018 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https://github.com/mwherman2000/neo-persistibleclasses</a:t>
            </a:r>
          </a:p>
          <a:p>
            <a:pPr algn="ctr"/>
            <a:r>
              <a:rPr lang="en-CA" dirty="0"/>
              <a:t>mwherman@parallelspace.net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7E28F-7184-4006-95F9-24C15D919E7A}"/>
              </a:ext>
            </a:extLst>
          </p:cNvPr>
          <p:cNvSpPr/>
          <p:nvPr/>
        </p:nvSpPr>
        <p:spPr>
          <a:xfrm>
            <a:off x="0" y="570161"/>
            <a:ext cx="10890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NEO </a:t>
            </a:r>
            <a:r>
              <a:rPr lang="en-CA" sz="3600">
                <a:solidFill>
                  <a:schemeClr val="accent2"/>
                </a:solidFill>
              </a:rPr>
              <a:t>Community TechNote</a:t>
            </a:r>
            <a:endParaRPr lang="en-CA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814A-B7CD-4FCB-A88A-4C3E59E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 A – Test Case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3E767-82CC-4172-876C-F9AC945C9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0886A-A655-4BF6-9637-18F480A4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77265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9176-57B6-4053-A0D1-70A6B9B2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Test1() –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D91B-641B-4813-A926-E556E54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5B096-221F-4C65-A4AC-FCCCCAF4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270000"/>
            <a:ext cx="987133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3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9176-57B6-4053-A0D1-70A6B9B2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Test2() –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D91B-641B-4813-A926-E556E54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4105E-2E73-4555-82CC-0AB66AB1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120000" cy="54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9176-57B6-4053-A0D1-70A6B9B2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Test3() –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D91B-641B-4813-A926-E556E54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028E5-EF49-47ED-9B93-4056156A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50254"/>
            <a:ext cx="6120000" cy="57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9176-57B6-4053-A0D1-70A6B9B2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Test4() –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D91B-641B-4813-A926-E556E54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35B7B-C04C-4DB7-9EF6-E81AFC22B2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270000"/>
            <a:ext cx="1090140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9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9176-57B6-4053-A0D1-70A6B9B2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Test5() –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D91B-641B-4813-A926-E556E54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BB354-C64D-4227-8D23-55457E83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9999"/>
            <a:ext cx="677956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9176-57B6-4053-A0D1-70A6B9B2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Test6() –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D91B-641B-4813-A926-E556E54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5616E-EC3F-4F27-BCF5-5C5BA03D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9999"/>
            <a:ext cx="85043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9176-57B6-4053-A0D1-70A6B9B2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Test6() – Code (con’t)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D91B-641B-4813-A926-E556E54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EBF62-2745-45DD-B52B-9F59A162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270000"/>
            <a:ext cx="716087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04-7570-4AC9-87E8-80C05D09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1BDB-9A6F-4852-84E8-029B5AEB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mwherman@parallelspace.net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062F-4029-4734-97E0-4992DAC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79788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EEA5-F3DA-4B03-8C4E-CEA27DFB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NPCdApp</a:t>
            </a:r>
            <a:r>
              <a:rPr lang="en-CA" dirty="0"/>
              <a:t> 1.0?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FD67-1482-45AA-B4C9-7263BE8F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NPC</a:t>
            </a:r>
          </a:p>
          <a:p>
            <a:pPr lvl="1"/>
            <a:r>
              <a:rPr lang="en-CA" dirty="0"/>
              <a:t>NEO Persistable Classes</a:t>
            </a:r>
          </a:p>
          <a:p>
            <a:pPr lvl="1"/>
            <a:r>
              <a:rPr lang="en-CA" dirty="0"/>
              <a:t>Long name:	NEO Persistable Class (NPC) Framework 1.0</a:t>
            </a:r>
          </a:p>
          <a:p>
            <a:pPr lvl="1"/>
            <a:r>
              <a:rPr lang="en-CA" dirty="0"/>
              <a:t>Byline:	</a:t>
            </a:r>
            <a:r>
              <a:rPr lang="en-US" dirty="0"/>
              <a:t>An Efficient Object-Oriented Framework</a:t>
            </a:r>
            <a:br>
              <a:rPr lang="en-US" dirty="0"/>
            </a:br>
            <a:r>
              <a:rPr lang="en-US" dirty="0"/>
              <a:t>			for C#.NEO Smart Contract Development</a:t>
            </a:r>
            <a:r>
              <a:rPr lang="en-CA" dirty="0"/>
              <a:t> </a:t>
            </a:r>
          </a:p>
          <a:p>
            <a:pPr lvl="1"/>
            <a:endParaRPr lang="en-CA" dirty="0"/>
          </a:p>
          <a:p>
            <a:r>
              <a:rPr lang="en-CA" dirty="0" err="1"/>
              <a:t>NPCdApp</a:t>
            </a:r>
            <a:r>
              <a:rPr lang="en-CA" dirty="0"/>
              <a:t> 1.0 is a C#.NEO smart contract dApp built for the </a:t>
            </a:r>
            <a:r>
              <a:rPr lang="en-US" dirty="0"/>
              <a:t>CoZ dApp Competition #2 (closing date: February 24, 2018) to demonstrate NPC’s</a:t>
            </a:r>
          </a:p>
          <a:p>
            <a:pPr lvl="1"/>
            <a:r>
              <a:rPr lang="en-US" dirty="0"/>
              <a:t>Unique object-oriented programming style for C#.NEO smart contract development </a:t>
            </a:r>
          </a:p>
          <a:p>
            <a:pPr lvl="1"/>
            <a:r>
              <a:rPr lang="en-US" dirty="0"/>
              <a:t>Layered entity persistence model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B2A02-BBDD-4934-B10F-47739A2F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4844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430D-3647-4F9F-9409-0596FC14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68034" cy="1320800"/>
          </a:xfrm>
        </p:spPr>
        <p:txBody>
          <a:bodyPr/>
          <a:lstStyle/>
          <a:p>
            <a:r>
              <a:rPr lang="en-CA" dirty="0"/>
              <a:t>Unique Object-Oriented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3116-8670-46D5-A6AF-A2A5AFC6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3436"/>
            <a:ext cx="8596668" cy="54333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Point p4 = </a:t>
            </a:r>
            <a:r>
              <a:rPr lang="en-CA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Point.New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Point.Set(p4, 10, 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Point.Log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"p4"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p4);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30; index &lt; 40; index++)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NeoTrace.Trace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(p4, index, -index);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Point.PutElement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(p4,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vau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30; index &lt; 40; index++)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(p4, index, -index);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Point x =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Point.GetElement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(vau, 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Point.Log(</a:t>
            </a:r>
            <a:r>
              <a:rPr lang="da-DK" sz="1600" dirty="0">
                <a:solidFill>
                  <a:srgbClr val="A31515"/>
                </a:solidFill>
                <a:latin typeface="Consolas" panose="020B0609020204030204" pitchFamily="49" charset="0"/>
              </a:rPr>
              <a:t>"loop.x"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(p4)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index ||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(p4)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-index)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"&gt;&gt;&gt;&gt;(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x,y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 are different"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NeoTrace.Trace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181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430D-3647-4F9F-9409-0596FC14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68034" cy="1320800"/>
          </a:xfrm>
        </p:spPr>
        <p:txBody>
          <a:bodyPr/>
          <a:lstStyle/>
          <a:p>
            <a:r>
              <a:rPr lang="en-CA" dirty="0"/>
              <a:t>Layered Entity Persistence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3116-8670-46D5-A6AF-A2A5AFC6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3436"/>
            <a:ext cx="8596668" cy="54333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p4 =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Point.Set(p4, 10, 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Point.Log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"p4"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p4);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30; index &lt; 40; index++)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NeoTrace.Trace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(p4, index, -index);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Point.PutElement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(p4, </a:t>
            </a:r>
            <a:r>
              <a:rPr lang="en-CA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vau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30; index &lt; 40; index++)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(p4, index, -index);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Point x =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Point.GetElement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(vau, index);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Point.Log(</a:t>
            </a:r>
            <a:r>
              <a:rPr lang="da-DK" sz="1600" dirty="0">
                <a:solidFill>
                  <a:srgbClr val="A31515"/>
                </a:solidFill>
                <a:latin typeface="Consolas" panose="020B0609020204030204" pitchFamily="49" charset="0"/>
              </a:rPr>
              <a:t>"loop.x"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(p4) != index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(p4) != -index)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"&gt;&gt;&gt;&gt;(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x,y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 are different"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NeoTrace.Trace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14EC0-C0B2-47F1-BF43-0D3591798D41}"/>
              </a:ext>
            </a:extLst>
          </p:cNvPr>
          <p:cNvSpPr txBox="1"/>
          <p:nvPr/>
        </p:nvSpPr>
        <p:spPr>
          <a:xfrm>
            <a:off x="6544056" y="3429214"/>
            <a:ext cx="2798064" cy="1200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See Appendix A of this PPT for more C#.NEO object-oriented programming examples</a:t>
            </a:r>
          </a:p>
        </p:txBody>
      </p:sp>
    </p:spTree>
    <p:extLst>
      <p:ext uri="{BB962C8B-B14F-4D97-AF65-F5344CB8AC3E}">
        <p14:creationId xmlns:p14="http://schemas.microsoft.com/office/powerpoint/2010/main" val="3707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3C0D-0DFE-4103-8B2D-8EEA076E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en-CA" dirty="0"/>
              <a:t>Running </a:t>
            </a:r>
            <a:r>
              <a:rPr lang="en-CA" dirty="0" err="1"/>
              <a:t>NPCdApp</a:t>
            </a:r>
            <a:r>
              <a:rPr lang="en-CA" dirty="0"/>
              <a:t> 1.0 with </a:t>
            </a:r>
            <a:r>
              <a:rPr lang="en-CA" b="1" dirty="0"/>
              <a:t>neo-debugger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48D5-DCE9-49EE-9BB8-3EB14085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9353634" cy="5076780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Network: 				NEO </a:t>
            </a:r>
            <a:r>
              <a:rPr lang="en-CA" dirty="0" err="1"/>
              <a:t>Testnet</a:t>
            </a:r>
            <a:endParaRPr lang="en-CA" dirty="0"/>
          </a:p>
          <a:p>
            <a:r>
              <a:rPr lang="en-CA" dirty="0" err="1"/>
              <a:t>NPCdApp</a:t>
            </a:r>
            <a:r>
              <a:rPr lang="en-CA" dirty="0"/>
              <a:t> SC Address:		</a:t>
            </a:r>
            <a:r>
              <a:rPr lang="en-CA" b="1" dirty="0"/>
              <a:t>0x7074acf3f06dd3f456e11053ebf61c5b04b07ebc</a:t>
            </a:r>
          </a:p>
          <a:p>
            <a:r>
              <a:rPr lang="en-CA" dirty="0"/>
              <a:t>Use latest version of neo-debugger with new Storage viewer (F6) smart formatting support</a:t>
            </a:r>
          </a:p>
          <a:p>
            <a:pPr lvl="1"/>
            <a:r>
              <a:rPr lang="en-CA" dirty="0"/>
              <a:t>Should be in 	</a:t>
            </a:r>
            <a:r>
              <a:rPr lang="en-CA" dirty="0">
                <a:hlinkClick r:id="rId2"/>
              </a:rPr>
              <a:t>https://github.com/CityOfZion/neo-debugger-tools/pull/48</a:t>
            </a:r>
            <a:endParaRPr lang="en-CA" dirty="0"/>
          </a:p>
          <a:p>
            <a:pPr lvl="1"/>
            <a:r>
              <a:rPr lang="en-CA" dirty="0"/>
              <a:t>Backup plan:	</a:t>
            </a:r>
            <a:r>
              <a:rPr lang="en-CA" dirty="0">
                <a:hlinkClick r:id="rId3"/>
              </a:rPr>
              <a:t>https://github.com/mwherman2000/neo-debugger-tools</a:t>
            </a:r>
            <a:r>
              <a:rPr lang="en-CA" dirty="0"/>
              <a:t> </a:t>
            </a:r>
          </a:p>
          <a:p>
            <a:r>
              <a:rPr lang="en-CA" dirty="0"/>
              <a:t>This version includes specific smart formatting support for NEO Storage Keys that in implement the new NEO-KONG NEO Storage Key format</a:t>
            </a:r>
          </a:p>
          <a:p>
            <a:pPr lvl="1"/>
            <a:r>
              <a:rPr lang="en-CA" dirty="0"/>
              <a:t>NEO-KONG = NEO Key-Object Notation for Geeks</a:t>
            </a:r>
          </a:p>
          <a:p>
            <a:r>
              <a:rPr lang="en-CA" b="1" dirty="0"/>
              <a:t>Calling Conventions</a:t>
            </a:r>
          </a:p>
          <a:p>
            <a:pPr lvl="1"/>
            <a:r>
              <a:rPr lang="en-CA" dirty="0"/>
              <a:t>Prototype:		Main( string operation, </a:t>
            </a:r>
            <a:r>
              <a:rPr lang="en-CA" dirty="0" err="1"/>
              <a:t>param</a:t>
            </a:r>
            <a:r>
              <a:rPr lang="en-CA" dirty="0"/>
              <a:t> objects[] )  </a:t>
            </a:r>
          </a:p>
          <a:p>
            <a:pPr lvl="1"/>
            <a:r>
              <a:rPr lang="en-CA" dirty="0"/>
              <a:t>Operations:		“test1” | “test2” | “test3” | “test4” | “test5” | “test6”</a:t>
            </a:r>
          </a:p>
          <a:p>
            <a:pPr lvl="1"/>
            <a:r>
              <a:rPr lang="en-CA" dirty="0" err="1"/>
              <a:t>ArrayOfObjects</a:t>
            </a:r>
            <a:r>
              <a:rPr lang="en-CA" dirty="0"/>
              <a:t>: 	[ 5 ] – only used by “test6” to control the maximum number of iterations</a:t>
            </a:r>
          </a:p>
          <a:p>
            <a:r>
              <a:rPr lang="en-CA" dirty="0"/>
              <a:t>Results</a:t>
            </a:r>
          </a:p>
          <a:p>
            <a:pPr lvl="1"/>
            <a:r>
              <a:rPr lang="en-CA" dirty="0"/>
              <a:t>Main will return “success”</a:t>
            </a:r>
          </a:p>
          <a:p>
            <a:pPr lvl="1"/>
            <a:r>
              <a:rPr lang="en-CA" dirty="0"/>
              <a:t>The real results are available by pressing F6 to display the neo-debugger Storage viewer</a:t>
            </a:r>
          </a:p>
          <a:p>
            <a:pPr lvl="1"/>
            <a:r>
              <a:rPr lang="en-CA" dirty="0"/>
              <a:t>The real results also include the messages in the Event Log panel (lower-left corner of neo-debugger</a:t>
            </a:r>
          </a:p>
        </p:txBody>
      </p:sp>
    </p:spTree>
    <p:extLst>
      <p:ext uri="{BB962C8B-B14F-4D97-AF65-F5344CB8AC3E}">
        <p14:creationId xmlns:p14="http://schemas.microsoft.com/office/powerpoint/2010/main" val="308853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33B68D-58A5-418C-9DF6-810DC307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409454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5F77C-20CE-40E1-BDC2-566BF5E6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</a:t>
            </a:r>
            <a:r>
              <a:rPr lang="en-CA" dirty="0" err="1"/>
              <a:t>NPCdApp</a:t>
            </a:r>
            <a:r>
              <a:rPr lang="en-CA" dirty="0"/>
              <a:t> 1.0 with neo-debugger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B3E0F-13FC-4610-AC1C-B4CC7F1B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7F184-846D-49A2-9752-486D51F6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58" y="2003566"/>
            <a:ext cx="7919466" cy="36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3C0D-0DFE-4103-8B2D-8EEA076E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en-CA" dirty="0"/>
              <a:t>Running </a:t>
            </a:r>
            <a:r>
              <a:rPr lang="en-CA" dirty="0" err="1"/>
              <a:t>NPCdApp</a:t>
            </a:r>
            <a:r>
              <a:rPr lang="en-CA" dirty="0"/>
              <a:t> 1.0 with </a:t>
            </a:r>
            <a:r>
              <a:rPr lang="en-CA" b="1" dirty="0"/>
              <a:t>neo-</a:t>
            </a:r>
            <a:r>
              <a:rPr lang="en-CA" b="1" dirty="0" err="1"/>
              <a:t>gui</a:t>
            </a:r>
            <a:r>
              <a:rPr lang="en-CA" b="1" dirty="0"/>
              <a:t>-developer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48D5-DCE9-49EE-9BB8-3EB14085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9353634" cy="507678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Network: 				NEO </a:t>
            </a:r>
            <a:r>
              <a:rPr lang="en-CA" dirty="0" err="1"/>
              <a:t>Testnet</a:t>
            </a:r>
            <a:endParaRPr lang="en-CA" dirty="0"/>
          </a:p>
          <a:p>
            <a:r>
              <a:rPr lang="en-CA" dirty="0" err="1"/>
              <a:t>NPCdApp</a:t>
            </a:r>
            <a:r>
              <a:rPr lang="en-CA" dirty="0"/>
              <a:t> SC Address:	</a:t>
            </a:r>
            <a:r>
              <a:rPr lang="en-CA" b="1" dirty="0"/>
              <a:t>0x7074acf3f06dd3f456e11053ebf61c5b04b07ebc</a:t>
            </a:r>
          </a:p>
          <a:p>
            <a:r>
              <a:rPr lang="en-CA" dirty="0"/>
              <a:t>Use latest version of neo-</a:t>
            </a:r>
            <a:r>
              <a:rPr lang="en-CA" dirty="0" err="1"/>
              <a:t>gui</a:t>
            </a:r>
            <a:r>
              <a:rPr lang="en-CA" dirty="0"/>
              <a:t>-developer with new Event Log smart formatting support</a:t>
            </a:r>
          </a:p>
          <a:p>
            <a:pPr lvl="1"/>
            <a:r>
              <a:rPr lang="en-CA" dirty="0"/>
              <a:t>Should be in 	</a:t>
            </a:r>
            <a:r>
              <a:rPr lang="en-CA" dirty="0">
                <a:hlinkClick r:id="rId2"/>
              </a:rPr>
              <a:t>https://github.com/CityOfZion/neo-debugger-tools/pull/48</a:t>
            </a:r>
            <a:endParaRPr lang="en-CA" dirty="0"/>
          </a:p>
          <a:p>
            <a:pPr lvl="1"/>
            <a:r>
              <a:rPr lang="en-CA" dirty="0"/>
              <a:t>Backup plan:	</a:t>
            </a:r>
            <a:r>
              <a:rPr lang="en-CA" dirty="0">
                <a:hlinkClick r:id="rId3"/>
              </a:rPr>
              <a:t>https://github.com/mwherman2000/neo-debugger-tools</a:t>
            </a:r>
            <a:r>
              <a:rPr lang="en-CA" dirty="0"/>
              <a:t> </a:t>
            </a:r>
          </a:p>
          <a:p>
            <a:r>
              <a:rPr lang="en-CA" dirty="0"/>
              <a:t>This version includes specific smart formatting support for a range of NEO data types and key types</a:t>
            </a:r>
          </a:p>
          <a:p>
            <a:pPr lvl="1"/>
            <a:r>
              <a:rPr lang="en-CA" dirty="0"/>
              <a:t>No direct support for NEO-KONG (yet) = NEO Key-Object Notation for Geeks</a:t>
            </a:r>
          </a:p>
          <a:p>
            <a:r>
              <a:rPr lang="en-CA" b="1" dirty="0"/>
              <a:t>Calling Conventions</a:t>
            </a:r>
          </a:p>
          <a:p>
            <a:pPr lvl="1"/>
            <a:r>
              <a:rPr lang="en-CA" dirty="0"/>
              <a:t>Prototype:		Main( string operation, </a:t>
            </a:r>
            <a:r>
              <a:rPr lang="en-CA" dirty="0" err="1"/>
              <a:t>param</a:t>
            </a:r>
            <a:r>
              <a:rPr lang="en-CA" dirty="0"/>
              <a:t> objects[] )  </a:t>
            </a:r>
          </a:p>
          <a:p>
            <a:pPr lvl="1"/>
            <a:r>
              <a:rPr lang="en-CA" dirty="0"/>
              <a:t>Parameter Types:	0710</a:t>
            </a:r>
          </a:p>
          <a:p>
            <a:pPr lvl="1"/>
            <a:r>
              <a:rPr lang="en-CA" dirty="0"/>
              <a:t>Operations:		test1”| test2| test3 | test4 | test5 | test6</a:t>
            </a:r>
          </a:p>
          <a:p>
            <a:pPr lvl="1"/>
            <a:r>
              <a:rPr lang="en-CA" dirty="0" err="1"/>
              <a:t>ArrayOfObjects</a:t>
            </a:r>
            <a:r>
              <a:rPr lang="en-CA" dirty="0"/>
              <a:t>: 	[ 5 ] – only used by test6 to control the maximum number of iterations</a:t>
            </a:r>
          </a:p>
          <a:p>
            <a:r>
              <a:rPr lang="en-CA" dirty="0"/>
              <a:t>Results</a:t>
            </a:r>
          </a:p>
          <a:p>
            <a:pPr lvl="1"/>
            <a:r>
              <a:rPr lang="en-CA" dirty="0"/>
              <a:t>Main will return “success”</a:t>
            </a:r>
          </a:p>
          <a:p>
            <a:pPr lvl="1"/>
            <a:r>
              <a:rPr lang="en-CA" dirty="0"/>
              <a:t>The real results are the messages in the Event Log tab</a:t>
            </a:r>
          </a:p>
        </p:txBody>
      </p:sp>
    </p:spTree>
    <p:extLst>
      <p:ext uri="{BB962C8B-B14F-4D97-AF65-F5344CB8AC3E}">
        <p14:creationId xmlns:p14="http://schemas.microsoft.com/office/powerpoint/2010/main" val="40039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3A5D-A6BB-48A6-9E62-E027E916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53834" cy="1320800"/>
          </a:xfrm>
        </p:spPr>
        <p:txBody>
          <a:bodyPr/>
          <a:lstStyle/>
          <a:p>
            <a:r>
              <a:rPr lang="en-CA" dirty="0"/>
              <a:t>Running </a:t>
            </a:r>
            <a:r>
              <a:rPr lang="en-CA" dirty="0" err="1"/>
              <a:t>NPCdApp</a:t>
            </a:r>
            <a:r>
              <a:rPr lang="en-CA" dirty="0"/>
              <a:t> 1.0 with </a:t>
            </a:r>
            <a:r>
              <a:rPr lang="en-CA" b="1" dirty="0"/>
              <a:t>neo-</a:t>
            </a:r>
            <a:r>
              <a:rPr lang="en-CA" b="1" dirty="0" err="1"/>
              <a:t>gui</a:t>
            </a:r>
            <a:r>
              <a:rPr lang="en-CA" b="1" dirty="0"/>
              <a:t>-developer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BEEA0-5462-464F-9F03-91D2BC3E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32832-A2C3-46D7-A54E-CF41BD8C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42" y="1285881"/>
            <a:ext cx="6531362" cy="54000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828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3A5D-A6BB-48A6-9E62-E027E916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53834" cy="1320800"/>
          </a:xfrm>
        </p:spPr>
        <p:txBody>
          <a:bodyPr/>
          <a:lstStyle/>
          <a:p>
            <a:r>
              <a:rPr lang="en-CA" dirty="0"/>
              <a:t>Running </a:t>
            </a:r>
            <a:r>
              <a:rPr lang="en-CA" dirty="0" err="1"/>
              <a:t>NPCdApp</a:t>
            </a:r>
            <a:r>
              <a:rPr lang="en-CA" dirty="0"/>
              <a:t> 1.0 with </a:t>
            </a:r>
            <a:r>
              <a:rPr lang="en-CA" b="1" dirty="0"/>
              <a:t>neo-</a:t>
            </a:r>
            <a:r>
              <a:rPr lang="en-CA" b="1" dirty="0" err="1"/>
              <a:t>gui</a:t>
            </a:r>
            <a:r>
              <a:rPr lang="en-CA" b="1" dirty="0"/>
              <a:t>-developer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BEEA0-5462-464F-9F03-91D2BC3E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05472-E5E0-423C-BBF7-D808B1DA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1270000"/>
            <a:ext cx="994055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71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1301</TotalTime>
  <Words>508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Wingdings 3</vt:lpstr>
      <vt:lpstr>Facet</vt:lpstr>
      <vt:lpstr>How to run NPCdApp 1.0  NEO Testnet: 0x7074acf3f06dd3f456e11053ebf61c5b04b07ebc  Submission to the CoZ dApp Competition #2 Closing date: February 24, 2018 </vt:lpstr>
      <vt:lpstr>What is NPCdApp 1.0?</vt:lpstr>
      <vt:lpstr>Unique Object-Oriented Programming Style</vt:lpstr>
      <vt:lpstr>Layered Entity Persistence Model</vt:lpstr>
      <vt:lpstr>Running NPCdApp 1.0 with neo-debugger</vt:lpstr>
      <vt:lpstr>Running NPCdApp 1.0 with neo-debugger</vt:lpstr>
      <vt:lpstr>Running NPCdApp 1.0 with neo-gui-developer</vt:lpstr>
      <vt:lpstr>Running NPCdApp 1.0 with neo-gui-developer</vt:lpstr>
      <vt:lpstr>Running NPCdApp 1.0 with neo-gui-developer</vt:lpstr>
      <vt:lpstr>Appendix A – Test Case Code</vt:lpstr>
      <vt:lpstr>Test1() – Code</vt:lpstr>
      <vt:lpstr>Test2() – Code</vt:lpstr>
      <vt:lpstr>Test3() – Code</vt:lpstr>
      <vt:lpstr>Test4() – Code</vt:lpstr>
      <vt:lpstr>Test5() – Code</vt:lpstr>
      <vt:lpstr>Test6() – Code</vt:lpstr>
      <vt:lpstr>Test6() – Code (con’t)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60</cp:revision>
  <dcterms:created xsi:type="dcterms:W3CDTF">2018-02-17T03:03:23Z</dcterms:created>
  <dcterms:modified xsi:type="dcterms:W3CDTF">2018-02-24T14:52:36Z</dcterms:modified>
</cp:coreProperties>
</file>