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72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68A8-24C8-4060-8A49-81C3C88C4CAC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mwherman2000/neo-persistibleclasses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D5FA-9B12-4766-9FC3-DF3DB3152902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48A3-8594-4912-A4A1-F412CFFFDA60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DC0-DAAB-402C-B69E-55E8FFB8B33E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70D1-AB75-4625-A6EC-FF175C6F2372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CD19-8781-43A7-8BE6-C0D549516757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76A5-9727-49CB-B1F5-C649B98E8E0F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9D79-4A8D-412A-A124-28813DFD8D56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55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C8A6-1083-43EC-A878-32BD78788EC0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06A3-935B-431E-93ED-56F5F586F410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8F26-907E-40A6-A59A-509B75E3D73E}" type="datetime1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6778-CE77-43D4-AA8E-F7D41D7A35DB}" type="datetime1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D693-3B71-4D08-B421-6751857A8B23}" type="datetime1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CDFF-0576-4870-A8D8-9397F8B49ED8}" type="datetime1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D637-B80C-4EFC-9C5A-BBB5A385FA2F}" type="datetime1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D821-1AC5-47B0-B111-A76442136F65}" type="datetime1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671" y="1434352"/>
            <a:ext cx="8596668" cy="4607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C819-83BE-48C7-9A95-A67C7FA4D058}" type="datetime1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mwherman2000/neo-persistibleclasses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645920"/>
            <a:ext cx="8677655" cy="2121408"/>
          </a:xfrm>
        </p:spPr>
        <p:txBody>
          <a:bodyPr anchor="ctr"/>
          <a:lstStyle/>
          <a:p>
            <a:pPr algn="ctr"/>
            <a:r>
              <a:rPr lang="en-US" dirty="0"/>
              <a:t>NEO-KONG 1.0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NEO Key-Object Notation for Geeks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https://github.com/mwherman2000/neo-persistibleclasses</a:t>
            </a:r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7E28F-7184-4006-95F9-24C15D919E7A}"/>
              </a:ext>
            </a:extLst>
          </p:cNvPr>
          <p:cNvSpPr/>
          <p:nvPr/>
        </p:nvSpPr>
        <p:spPr>
          <a:xfrm>
            <a:off x="0" y="570161"/>
            <a:ext cx="10890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NEO Community TechNote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7FA3-8D5A-472A-B610-C1D19F13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892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E6FAB-A69F-4486-925C-E2B21625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356915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10.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3AFC-859D-4425-A59C-E03B883B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296669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365314" cy="1320800"/>
          </a:xfrm>
        </p:spPr>
        <p:txBody>
          <a:bodyPr>
            <a:normAutofit/>
          </a:bodyPr>
          <a:lstStyle/>
          <a:p>
            <a:r>
              <a:rPr lang="en-US" dirty="0"/>
              <a:t>A. NEO Blockchain Architecture Reference Model (ARM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B787-DF45-4F55-886D-A7A29001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000000" cy="505917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B74C3-AF66-4BAC-9C10-C994B8E3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206806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6402" cy="1320800"/>
          </a:xfrm>
        </p:spPr>
        <p:txBody>
          <a:bodyPr>
            <a:normAutofit/>
          </a:bodyPr>
          <a:lstStyle/>
          <a:p>
            <a:r>
              <a:rPr lang="en-US" dirty="0"/>
              <a:t>NEO Blockchain </a:t>
            </a:r>
            <a:r>
              <a:rPr lang="en-CA" dirty="0"/>
              <a:t>ARM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C2CDE4-B0B6-41F4-9114-3C23587A3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9000000" cy="5062500"/>
          </a:xfrm>
        </p:spPr>
      </p:pic>
    </p:spTree>
    <p:extLst>
      <p:ext uri="{BB962C8B-B14F-4D97-AF65-F5344CB8AC3E}">
        <p14:creationId xmlns:p14="http://schemas.microsoft.com/office/powerpoint/2010/main" val="240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6402" cy="1320800"/>
          </a:xfrm>
        </p:spPr>
        <p:txBody>
          <a:bodyPr>
            <a:normAutofit/>
          </a:bodyPr>
          <a:lstStyle/>
          <a:p>
            <a:r>
              <a:rPr lang="en-CA" dirty="0"/>
              <a:t>NEO Developer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CF8FA-D58E-4897-83AE-356D2860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9999"/>
            <a:ext cx="7557994" cy="5400000"/>
          </a:xfrm>
        </p:spPr>
      </p:pic>
    </p:spTree>
    <p:extLst>
      <p:ext uri="{BB962C8B-B14F-4D97-AF65-F5344CB8AC3E}">
        <p14:creationId xmlns:p14="http://schemas.microsoft.com/office/powerpoint/2010/main" val="79203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26402" cy="1320800"/>
          </a:xfrm>
        </p:spPr>
        <p:txBody>
          <a:bodyPr>
            <a:normAutofit/>
          </a:bodyPr>
          <a:lstStyle/>
          <a:p>
            <a:r>
              <a:rPr lang="en-CA" dirty="0"/>
              <a:t>NEO Virtual Machine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EF0A50-DFE5-4E93-8EF4-0A7E852C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641116" cy="5400000"/>
          </a:xfrm>
        </p:spPr>
      </p:pic>
    </p:spTree>
    <p:extLst>
      <p:ext uri="{BB962C8B-B14F-4D97-AF65-F5344CB8AC3E}">
        <p14:creationId xmlns:p14="http://schemas.microsoft.com/office/powerpoint/2010/main" val="29359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04-7570-4AC9-87E8-80C05D09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1BDB-9A6F-4852-84E8-029B5AEB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neotoronto@outlook.com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062F-4029-4734-97E0-4992DAC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79788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Purpose</a:t>
            </a:r>
          </a:p>
          <a:p>
            <a:pPr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Options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Solution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>
              <a:buFont typeface="+mj-lt"/>
              <a:buAutoNum type="arabicPeriod"/>
            </a:pPr>
            <a:r>
              <a:rPr lang="en-US" dirty="0"/>
              <a:t>Summary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23F8-0325-4BD9-AAFA-76F9707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127011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purpose of this NEO Community Tech Note presentation is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B894-8EC9-4F3B-8A70-BE68828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3677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initial set of user scenarios and use cases include: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5481-110F-4D89-A356-73E689E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9434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problem this Tech Note address is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7716-3C16-45CE-9DC7-3C763776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326469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0187-F307-415B-8784-9C9B0130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25162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options for addressing the problem based on the analysis include: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  <a:p>
            <a:r>
              <a:rPr lang="en-CA" dirty="0"/>
              <a:t>TODO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293A-3585-415B-875F-A5315E9D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80553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the available options, the selected solution is 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78756-E9AC-474F-B71C-C7D58379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12242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40AB-3560-4210-90BC-FF8CC4D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7.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6188-955C-4AB4-A07E-11CC346C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7FA3-8D5A-472A-B610-C1D19F13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mwherman2000/neo-persistibleclasses</a:t>
            </a:r>
          </a:p>
        </p:txBody>
      </p:sp>
    </p:spTree>
    <p:extLst>
      <p:ext uri="{BB962C8B-B14F-4D97-AF65-F5344CB8AC3E}">
        <p14:creationId xmlns:p14="http://schemas.microsoft.com/office/powerpoint/2010/main" val="4006384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1235</TotalTime>
  <Words>189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NEO-KONG 1.0  NEO Key-Object Notation for Geeks</vt:lpstr>
      <vt:lpstr>Agenda</vt:lpstr>
      <vt:lpstr>1. Purpose</vt:lpstr>
      <vt:lpstr>2. Scenario</vt:lpstr>
      <vt:lpstr>3. Problem</vt:lpstr>
      <vt:lpstr>4. Analysis</vt:lpstr>
      <vt:lpstr>5. Options</vt:lpstr>
      <vt:lpstr>6. Solution</vt:lpstr>
      <vt:lpstr>7. Code</vt:lpstr>
      <vt:lpstr>8. Results</vt:lpstr>
      <vt:lpstr>9. Future Work</vt:lpstr>
      <vt:lpstr>10. Summary</vt:lpstr>
      <vt:lpstr>A. NEO Blockchain Architecture Reference Model (ARM</vt:lpstr>
      <vt:lpstr>NEO Blockchain ARM</vt:lpstr>
      <vt:lpstr>NEO Developer Environment</vt:lpstr>
      <vt:lpstr>NEO Virtual Machine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51</cp:revision>
  <dcterms:created xsi:type="dcterms:W3CDTF">2018-02-17T03:03:23Z</dcterms:created>
  <dcterms:modified xsi:type="dcterms:W3CDTF">2018-02-23T19:55:13Z</dcterms:modified>
</cp:coreProperties>
</file>