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82" r:id="rId3"/>
    <p:sldId id="398" r:id="rId4"/>
    <p:sldId id="383" r:id="rId5"/>
    <p:sldId id="393" r:id="rId6"/>
    <p:sldId id="399" r:id="rId7"/>
    <p:sldId id="390" r:id="rId8"/>
    <p:sldId id="34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43ED59-20C7-4FDF-8DCA-8A14D1AA1C8C}" name="Microsoft Office User" initials="MOU" userId="Microsoft Office 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65850"/>
  </p:normalViewPr>
  <p:slideViewPr>
    <p:cSldViewPr snapToGrid="0">
      <p:cViewPr varScale="1">
        <p:scale>
          <a:sx n="82" d="100"/>
          <a:sy n="82" d="100"/>
        </p:scale>
        <p:origin x="1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3077B-A16D-7946-B45A-7953EEF17B81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3C96B-2B3F-7242-90A1-56E5F222F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9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D42CA-ED6F-A7C3-917A-4F3F09340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EDED3-6926-EFAE-D618-CDDA0D9F78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C54B9E-6B72-5076-A77A-9CA6499E3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2C5F1-DF20-7330-145E-33F02516CF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7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did the “billion hours” level of reliability come from? Paper observes that this is basically “certainty”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nuclear reliability is inherently unknowable, should regulation shift from predicting accidents to planning for resilience (i.e., prepping for failure as if it’s inevitable)?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Aviation achieves recursive practice because accidents are investigated, charted, and (mostly) publicly shared. Is there even a possibility of nuclear energy building an equivalent culture of open learning and sharing of info?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paper itself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the Boeing MAX failures?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Footnote p. 15 talks about Concorde airworthiness certificate being withdrawn, but I think that happened with the MAX too, right?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 assumes that “fly by wire” is sufficiently similar to prior designs: Is that really a good assumption - Software is complex! See Boeing MAX failures …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connection to cybersecurity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is cybersecurity like ultra-high reliability? See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pps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5-6, and apply to cybersecurity instead. Perhaps gives some explanation for the confusion around induction and deduction?</a:t>
            </a:r>
          </a:p>
          <a:p>
            <a:pPr lvl="1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data and measuring outcomes? </a:t>
            </a:r>
          </a:p>
          <a:p>
            <a:pPr lvl="2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least civil aviation is carefully tracked. We know about crashes, their reasons, etc. Is that because they are so few, and thus so easy to track?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766DE-FB7A-8081-FF27-0EDA4CC04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0C489-87EF-BD4F-D897-6562CA0C0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DEE4F8-C08D-D7E4-716A-1A7F627C4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26BFA-2442-2D0C-80B1-0DDB497B0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3C96B-2B3F-7242-90A1-56E5F222F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4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5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6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6361F-31DF-994C-9089-BE54C03D95A3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DC5EA-A2B1-7B40-9120-F226EF34B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93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129DE-5D96-1CE2-18C6-A25682971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424"/>
            <a:ext cx="9144000" cy="2387600"/>
          </a:xfrm>
        </p:spPr>
        <p:txBody>
          <a:bodyPr/>
          <a:lstStyle/>
          <a:p>
            <a:r>
              <a:rPr lang="en-US" dirty="0"/>
              <a:t>Empirical Security &amp; Privacy, for Humans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42452-83B7-A233-BC53-30327B7B9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4099"/>
            <a:ext cx="9144000" cy="3147420"/>
          </a:xfrm>
        </p:spPr>
        <p:txBody>
          <a:bodyPr>
            <a:normAutofit/>
          </a:bodyPr>
          <a:lstStyle/>
          <a:p>
            <a:r>
              <a:rPr lang="en-US" sz="3200" dirty="0"/>
              <a:t>UPenn CIS 7000-010</a:t>
            </a:r>
          </a:p>
          <a:p>
            <a:r>
              <a:rPr lang="en-US" sz="3200" dirty="0"/>
              <a:t>9/11/2025</a:t>
            </a:r>
          </a:p>
          <a:p>
            <a:endParaRPr lang="en-US" dirty="0"/>
          </a:p>
        </p:txBody>
      </p:sp>
      <p:pic>
        <p:nvPicPr>
          <p:cNvPr id="3074" name="Picture 2" descr="Download Penn Logos | Penn Brand Standards">
            <a:extLst>
              <a:ext uri="{FF2B5EF4-FFF2-40B4-BE49-F238E27FC236}">
                <a16:creationId xmlns:a16="http://schemas.microsoft.com/office/drawing/2014/main" id="{1CDBA5D0-00EB-4BD7-7AE9-EBF7EA0B1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875" y="2044931"/>
            <a:ext cx="4150925" cy="276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C2687FC-3CEA-D6F7-318B-18496E8BB8AE}"/>
              </a:ext>
            </a:extLst>
          </p:cNvPr>
          <p:cNvSpPr txBox="1">
            <a:spLocks/>
          </p:cNvSpPr>
          <p:nvPr/>
        </p:nvSpPr>
        <p:spPr>
          <a:xfrm>
            <a:off x="1524000" y="46744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dirty="0"/>
              <a:t>Security –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4F5A3-CC48-C1E1-5CCF-FC184CF4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25" y="1910746"/>
            <a:ext cx="4556501" cy="30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2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ECD8-1322-9496-3716-FCEC05EB6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BEC4-E834-90A3-5DC2-272DE03E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ADB31-4F9E-9BDF-43B4-A0615CA7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362121" cy="6253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F1FC8-107E-A50F-5855-8C361962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464" y="1690688"/>
            <a:ext cx="5054147" cy="5940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CA5344-5184-6872-6084-8228CAEA8ADF}"/>
              </a:ext>
            </a:extLst>
          </p:cNvPr>
          <p:cNvSpPr txBox="1"/>
          <p:nvPr/>
        </p:nvSpPr>
        <p:spPr>
          <a:xfrm>
            <a:off x="8319853" y="1191986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19600332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772EA-3C2F-03B1-3E0E-60366F5F2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76FE-61AA-9C62-E17F-B2569121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3AA6C-8454-A68A-063F-FC4002F1D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939" y="1690688"/>
            <a:ext cx="5362121" cy="62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53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95C36-0576-B2EA-F2F1-44FFAE75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B47D-49FB-BF1D-9BDD-4E6192A5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security: Perception vs.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5FB3-5A9B-0111-E46E-8B139510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6812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D9A9C-92ED-60B4-38CD-D5C8401EE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7B44-C395-FE1F-D99C-4E5967474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Themes, discussion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52A4B-173C-3CD5-AAF0-120E7821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9933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D32DD-91D1-55FC-4027-CF4755094BF2}"/>
              </a:ext>
            </a:extLst>
          </p:cNvPr>
          <p:cNvSpPr txBox="1"/>
          <p:nvPr/>
        </p:nvSpPr>
        <p:spPr>
          <a:xfrm>
            <a:off x="5025579" y="5300495"/>
            <a:ext cx="21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259445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48C74-FB76-DB73-7373-17DD4967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1A004-D1E9-83CF-1140-07D1A137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82934-8572-39B6-6460-6AD45CD8F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26" y="1690688"/>
            <a:ext cx="5054147" cy="5940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64527-3C61-C8C9-C54C-F0ED7969736D}"/>
              </a:ext>
            </a:extLst>
          </p:cNvPr>
          <p:cNvSpPr txBox="1"/>
          <p:nvPr/>
        </p:nvSpPr>
        <p:spPr>
          <a:xfrm>
            <a:off x="5543315" y="1191986"/>
            <a:ext cx="110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(optional)</a:t>
            </a:r>
          </a:p>
        </p:txBody>
      </p:sp>
    </p:spTree>
    <p:extLst>
      <p:ext uri="{BB962C8B-B14F-4D97-AF65-F5344CB8AC3E}">
        <p14:creationId xmlns:p14="http://schemas.microsoft.com/office/powerpoint/2010/main" val="20914143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D3ED9-AA23-8CE1-4E45-C5298D99D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EE3D-9079-1EE1-6C63-2B734EE7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9A9E-904B-C42A-AAB7-7E1073A9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99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A4235-9058-F0EF-6E72-61A3F7AE2672}"/>
              </a:ext>
            </a:extLst>
          </p:cNvPr>
          <p:cNvSpPr txBox="1"/>
          <p:nvPr/>
        </p:nvSpPr>
        <p:spPr>
          <a:xfrm>
            <a:off x="5025579" y="5300495"/>
            <a:ext cx="2140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24366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2B72-77B2-9836-1833-3055C1A8C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12F3A-D1DD-E7F1-6C89-5BC7BCA11B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53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11547</TotalTime>
  <Words>276</Words>
  <Application>Microsoft Macintosh PowerPoint</Application>
  <PresentationFormat>Widescreen</PresentationFormat>
  <Paragraphs>31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Empirical Security &amp; Privacy, for Humans</vt:lpstr>
      <vt:lpstr>Readings</vt:lpstr>
      <vt:lpstr>Readings</vt:lpstr>
      <vt:lpstr>Password security: Perception vs. reality</vt:lpstr>
      <vt:lpstr>Themes, discussion points</vt:lpstr>
      <vt:lpstr>Readings</vt:lpstr>
      <vt:lpstr>Themes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Hicks, Michael W</cp:lastModifiedBy>
  <cp:revision>197</cp:revision>
  <dcterms:created xsi:type="dcterms:W3CDTF">2025-02-03T22:02:42Z</dcterms:created>
  <dcterms:modified xsi:type="dcterms:W3CDTF">2025-09-10T16:04:11Z</dcterms:modified>
</cp:coreProperties>
</file>