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DC6FB-3F76-4928-9367-EDF05F37342B}" v="30" dt="2024-05-21T13:24:01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Matthew" userId="ca116b23-7605-45c8-9962-6bbec07e4ba9" providerId="ADAL" clId="{DD8DC6FB-3F76-4928-9367-EDF05F37342B}"/>
    <pc:docChg chg="custSel addSld delSld modSld">
      <pc:chgData name="White, Matthew" userId="ca116b23-7605-45c8-9962-6bbec07e4ba9" providerId="ADAL" clId="{DD8DC6FB-3F76-4928-9367-EDF05F37342B}" dt="2024-05-21T13:24:05.646" v="81" actId="14100"/>
      <pc:docMkLst>
        <pc:docMk/>
      </pc:docMkLst>
      <pc:sldChg chg="modSp mod">
        <pc:chgData name="White, Matthew" userId="ca116b23-7605-45c8-9962-6bbec07e4ba9" providerId="ADAL" clId="{DD8DC6FB-3F76-4928-9367-EDF05F37342B}" dt="2024-05-21T13:24:05.646" v="81" actId="14100"/>
        <pc:sldMkLst>
          <pc:docMk/>
          <pc:sldMk cId="329691733" sldId="256"/>
        </pc:sldMkLst>
        <pc:spChg chg="mod">
          <ac:chgData name="White, Matthew" userId="ca116b23-7605-45c8-9962-6bbec07e4ba9" providerId="ADAL" clId="{DD8DC6FB-3F76-4928-9367-EDF05F37342B}" dt="2024-05-21T13:24:05.646" v="81" actId="14100"/>
          <ac:spMkLst>
            <pc:docMk/>
            <pc:sldMk cId="329691733" sldId="256"/>
            <ac:spMk id="3" creationId="{CC80C291-87A1-1EF9-1BCF-587A7E220443}"/>
          </ac:spMkLst>
        </pc:spChg>
      </pc:sldChg>
      <pc:sldChg chg="delSp modSp mod">
        <pc:chgData name="White, Matthew" userId="ca116b23-7605-45c8-9962-6bbec07e4ba9" providerId="ADAL" clId="{DD8DC6FB-3F76-4928-9367-EDF05F37342B}" dt="2024-03-26T13:11:06.099" v="55" actId="478"/>
        <pc:sldMkLst>
          <pc:docMk/>
          <pc:sldMk cId="2919595476" sldId="257"/>
        </pc:sldMkLst>
        <pc:spChg chg="mod">
          <ac:chgData name="White, Matthew" userId="ca116b23-7605-45c8-9962-6bbec07e4ba9" providerId="ADAL" clId="{DD8DC6FB-3F76-4928-9367-EDF05F37342B}" dt="2024-03-26T13:10:39.044" v="15"/>
          <ac:spMkLst>
            <pc:docMk/>
            <pc:sldMk cId="2919595476" sldId="257"/>
            <ac:spMk id="9" creationId="{A87088A6-A1B8-4662-2FB0-706BDE67AE1C}"/>
          </ac:spMkLst>
        </pc:spChg>
        <pc:spChg chg="mod">
          <ac:chgData name="White, Matthew" userId="ca116b23-7605-45c8-9962-6bbec07e4ba9" providerId="ADAL" clId="{DD8DC6FB-3F76-4928-9367-EDF05F37342B}" dt="2024-03-26T13:11:03.710" v="54" actId="20577"/>
          <ac:spMkLst>
            <pc:docMk/>
            <pc:sldMk cId="2919595476" sldId="257"/>
            <ac:spMk id="10" creationId="{BBD7F8B6-B536-613D-31DD-0E3589FD03F3}"/>
          </ac:spMkLst>
        </pc:spChg>
        <pc:spChg chg="mod">
          <ac:chgData name="White, Matthew" userId="ca116b23-7605-45c8-9962-6bbec07e4ba9" providerId="ADAL" clId="{DD8DC6FB-3F76-4928-9367-EDF05F37342B}" dt="2024-03-26T13:10:50.511" v="19"/>
          <ac:spMkLst>
            <pc:docMk/>
            <pc:sldMk cId="2919595476" sldId="257"/>
            <ac:spMk id="11" creationId="{9A58BE29-3048-3BFC-A5A8-5D738BD3B454}"/>
          </ac:spMkLst>
        </pc:spChg>
        <pc:spChg chg="del mod">
          <ac:chgData name="White, Matthew" userId="ca116b23-7605-45c8-9962-6bbec07e4ba9" providerId="ADAL" clId="{DD8DC6FB-3F76-4928-9367-EDF05F37342B}" dt="2024-03-26T13:11:06.099" v="55" actId="478"/>
          <ac:spMkLst>
            <pc:docMk/>
            <pc:sldMk cId="2919595476" sldId="257"/>
            <ac:spMk id="12" creationId="{6D469AD9-ED00-AA9C-427B-B94BC892D90C}"/>
          </ac:spMkLst>
        </pc:spChg>
      </pc:sldChg>
      <pc:sldChg chg="del">
        <pc:chgData name="White, Matthew" userId="ca116b23-7605-45c8-9962-6bbec07e4ba9" providerId="ADAL" clId="{DD8DC6FB-3F76-4928-9367-EDF05F37342B}" dt="2024-03-21T13:45:36.644" v="4" actId="2696"/>
        <pc:sldMkLst>
          <pc:docMk/>
          <pc:sldMk cId="3258502722" sldId="259"/>
        </pc:sldMkLst>
      </pc:sldChg>
      <pc:sldChg chg="addSp delSp add del setBg delDesignElem">
        <pc:chgData name="White, Matthew" userId="ca116b23-7605-45c8-9962-6bbec07e4ba9" providerId="ADAL" clId="{DD8DC6FB-3F76-4928-9367-EDF05F37342B}" dt="2024-03-21T13:45:13.840" v="2"/>
        <pc:sldMkLst>
          <pc:docMk/>
          <pc:sldMk cId="193204851" sldId="261"/>
        </pc:sldMkLst>
        <pc:spChg chg="add del">
          <ac:chgData name="White, Matthew" userId="ca116b23-7605-45c8-9962-6bbec07e4ba9" providerId="ADAL" clId="{DD8DC6FB-3F76-4928-9367-EDF05F37342B}" dt="2024-03-21T13:45:13.840" v="2"/>
          <ac:spMkLst>
            <pc:docMk/>
            <pc:sldMk cId="193204851" sldId="261"/>
            <ac:spMk id="17" creationId="{DA8886A6-5426-494B-96D8-D962D2BA0818}"/>
          </ac:spMkLst>
        </pc:spChg>
        <pc:spChg chg="add del">
          <ac:chgData name="White, Matthew" userId="ca116b23-7605-45c8-9962-6bbec07e4ba9" providerId="ADAL" clId="{DD8DC6FB-3F76-4928-9367-EDF05F37342B}" dt="2024-03-21T13:45:13.840" v="2"/>
          <ac:spMkLst>
            <pc:docMk/>
            <pc:sldMk cId="193204851" sldId="261"/>
            <ac:spMk id="19" creationId="{AA3ED336-C09E-46E8-9774-B977D15FC5E0}"/>
          </ac:spMkLst>
        </pc:spChg>
      </pc:sldChg>
      <pc:sldChg chg="del delDesignElem">
        <pc:chgData name="White, Matthew" userId="ca116b23-7605-45c8-9962-6bbec07e4ba9" providerId="ADAL" clId="{DD8DC6FB-3F76-4928-9367-EDF05F37342B}" dt="2024-03-21T13:46:06.118" v="9" actId="2696"/>
        <pc:sldMkLst>
          <pc:docMk/>
          <pc:sldMk cId="2562956563" sldId="261"/>
        </pc:sldMkLst>
      </pc:sldChg>
      <pc:sldChg chg="delDesignElem">
        <pc:chgData name="White, Matthew" userId="ca116b23-7605-45c8-9962-6bbec07e4ba9" providerId="ADAL" clId="{DD8DC6FB-3F76-4928-9367-EDF05F37342B}" dt="2024-03-21T13:46:01.425" v="6"/>
        <pc:sldMkLst>
          <pc:docMk/>
          <pc:sldMk cId="395213357" sldId="262"/>
        </pc:sldMkLst>
      </pc:sldChg>
      <pc:sldChg chg="delDesignElem">
        <pc:chgData name="White, Matthew" userId="ca116b23-7605-45c8-9962-6bbec07e4ba9" providerId="ADAL" clId="{DD8DC6FB-3F76-4928-9367-EDF05F37342B}" dt="2024-03-21T13:46:01.425" v="7"/>
        <pc:sldMkLst>
          <pc:docMk/>
          <pc:sldMk cId="1894775230" sldId="263"/>
        </pc:sldMkLst>
      </pc:sldChg>
      <pc:sldChg chg="delDesignElem">
        <pc:chgData name="White, Matthew" userId="ca116b23-7605-45c8-9962-6bbec07e4ba9" providerId="ADAL" clId="{DD8DC6FB-3F76-4928-9367-EDF05F37342B}" dt="2024-03-21T13:46:01.425" v="8"/>
        <pc:sldMkLst>
          <pc:docMk/>
          <pc:sldMk cId="335600489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91DE-95D9-5D76-89BA-25C72CCC8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E2AD6-6745-B2C3-EF70-1A7F197E8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C609-C41E-483C-BD0E-5FEB1DCE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E7664-69E0-FF88-EA3A-D934F748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8DB9-3913-B104-1C06-B4931F8C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1B9E-44CA-108E-F493-1F27BFE4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5B0ED-2630-6B79-8943-69F1C61C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67C8-FF4A-EDC8-04A6-EFE9B1AF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EE01-A1C5-BFDF-FEDF-4B9342A7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1778-1653-B704-D1B8-4602BFC9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0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76435-320F-530E-7EAC-94BEFF70C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51C34-305C-8AD2-921F-DC78E9E17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4CF0-35C9-6C34-8F98-2CF3DCBA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94E2-D458-AB92-C7B4-EE81DB63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7D57-2E16-D933-477E-55BD3CDE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43D7-F203-3A1C-74A7-4F3724E3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FAAD-84F8-A963-1B8C-19E9FC4D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A659-EEC0-21AD-B66B-3B1C68F5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98034-BE2C-F541-92DD-F48D08F8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7A46C-4F0F-61CD-BA68-092546C5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903B-F91B-EFED-18BE-4E3B51B2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5F3DD-14B8-FD30-F7FB-411F3991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16F6-5E38-15C1-E602-F9527E6A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F5BC-5C76-C5B9-4033-743B3F48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B30E-AE47-DC76-3520-0639C75E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30B-FC60-67C6-F4B3-25F25A91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03FA-E329-A6C2-8254-653DCC10F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B76B0-9094-D015-D004-32C211FDC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99D4-5C50-1EB8-C133-2A0EC2A9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104C5-4883-CCEA-0DC6-43896996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1C9B-76E8-3D93-9132-095664D2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2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1A77-9565-DB89-71E5-8EEE71BB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6AB5D-7CD9-520D-2474-E5936875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EAA3-ADA7-8E19-647D-D0CBA70E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3CE88-7C37-9E2A-3F1E-B7887DDE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BA9F7-296C-41C9-2727-4AF7499B8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338BA-8B52-CA74-F091-6B3AF61A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5D207-B54F-BD72-59C0-A1921F54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49B40-6F58-FAF3-FB9B-69DC44A8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19F8-3B73-16AD-D2FF-504D704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A1AB9-63F5-1BB7-D953-AD71BA1C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56017-BA3F-BD6F-AC5A-C0B34C7B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76713-7D94-60F8-2EC0-14C9384A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39DB9-CC52-C018-3AF0-FFF4CF2B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E5286-0ECE-4BF4-B203-B3584CCE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8C3E0-291D-6AC0-B7C6-53AC9482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DF47-8541-35AB-029C-5B991BFD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76C2-5749-E1F0-A1A1-B993D940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E12B4-8D11-7E24-46FA-797587CA3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0D81D-37AD-5256-F5B2-A7CB26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2B87-CCC5-D679-DF14-73006278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CD7D-3E42-EDF1-8338-B804DE11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B582-364F-745D-1DAF-51C93F23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B0509-2AF9-8DC0-FD56-815CE1D9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FC8FB-E377-9AEC-2EDE-A7FC6688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913E-B102-1F3D-1B4C-F81B6B59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557D1-FD05-D090-26DF-63C88294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302FF-5717-5771-2AE5-AF9A6853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00CAC9-2708-63EF-EA87-E00957BB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EE51-BC8D-4E88-E61B-3D5F76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1CF45-A172-D0F4-877A-5122A672D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DAA8-2377-486B-9F54-849829A2161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D4DDD-AE17-CFDD-2812-68A97D97E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FCDA9-1D05-841D-25A2-1046BB148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0383-16ED-4661-A407-A334ACA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7071-exc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942D6-A9A3-E48F-94D6-4553BA53F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27829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Microsoft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0C291-87A1-1EF9-1BCF-587A7E220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921760"/>
            <a:ext cx="4913953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Clinical Specialization (Intermediate)</a:t>
            </a:r>
          </a:p>
        </p:txBody>
      </p:sp>
      <p:pic>
        <p:nvPicPr>
          <p:cNvPr id="5" name="Picture 4" descr="A green x and white paper&#10;&#10;Description automatically generated">
            <a:extLst>
              <a:ext uri="{FF2B5EF4-FFF2-40B4-BE49-F238E27FC236}">
                <a16:creationId xmlns:a16="http://schemas.microsoft.com/office/drawing/2014/main" id="{8175D5B2-C6C1-A2A2-48CE-55DF33228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82" r="11071"/>
          <a:stretch/>
        </p:blipFill>
        <p:spPr>
          <a:xfrm>
            <a:off x="6229215" y="13315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69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2541-DE7F-D847-3979-1F58621E1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Goals: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54379E-682D-0A4A-21DD-A8F4BC338FA2}"/>
              </a:ext>
            </a:extLst>
          </p:cNvPr>
          <p:cNvSpPr/>
          <p:nvPr/>
        </p:nvSpPr>
        <p:spPr>
          <a:xfrm>
            <a:off x="838200" y="2084282"/>
            <a:ext cx="10515600" cy="475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r>
              <a:rPr lang="en-US" sz="1962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Have fun and learn something.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7088A6-A1B8-4662-2FB0-706BDE67AE1C}"/>
              </a:ext>
            </a:extLst>
          </p:cNvPr>
          <p:cNvSpPr/>
          <p:nvPr/>
        </p:nvSpPr>
        <p:spPr>
          <a:xfrm>
            <a:off x="838200" y="2947123"/>
            <a:ext cx="10515600" cy="475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r>
              <a:rPr lang="en-US" sz="18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Demonstrate Proficiency in Excel operations</a:t>
            </a:r>
            <a:endParaRPr lang="en-US" dirty="0"/>
          </a:p>
          <a:p>
            <a:pPr defTabSz="996696">
              <a:spcAft>
                <a:spcPts val="600"/>
              </a:spcAft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D7F8B6-B536-613D-31DD-0E3589FD03F3}"/>
              </a:ext>
            </a:extLst>
          </p:cNvPr>
          <p:cNvSpPr/>
          <p:nvPr/>
        </p:nvSpPr>
        <p:spPr>
          <a:xfrm>
            <a:off x="836676" y="3832611"/>
            <a:ext cx="10515600" cy="475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r>
              <a:rPr lang="en-US" sz="18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Apply Advanced Excel functions to highlight, sor</a:t>
            </a:r>
            <a:r>
              <a:rPr lang="en-US" dirty="0"/>
              <a:t>t, and filter</a:t>
            </a:r>
            <a:r>
              <a:rPr lang="en-US" sz="18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 data.</a:t>
            </a:r>
            <a:endParaRPr lang="en-US" dirty="0"/>
          </a:p>
          <a:p>
            <a:pPr defTabSz="996696"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58BE29-3048-3BFC-A5A8-5D738BD3B454}"/>
              </a:ext>
            </a:extLst>
          </p:cNvPr>
          <p:cNvSpPr/>
          <p:nvPr/>
        </p:nvSpPr>
        <p:spPr>
          <a:xfrm>
            <a:off x="838200" y="4610252"/>
            <a:ext cx="10515600" cy="475619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r>
              <a:rPr lang="en-US" sz="18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rPr>
              <a:t>Utilize Excel Formulas and Functions to determine future 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1FF4A-7519-CD67-3B0F-E32B847B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7DC2-EE0F-DE3E-4AF2-25889D64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Microsoft Excel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7FFA29-FFC8-5999-BD41-3288065A6F56}"/>
              </a:ext>
            </a:extLst>
          </p:cNvPr>
          <p:cNvSpPr/>
          <p:nvPr/>
        </p:nvSpPr>
        <p:spPr>
          <a:xfrm>
            <a:off x="1627793" y="1455328"/>
            <a:ext cx="3073400" cy="432667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r>
              <a:rPr lang="en-US" sz="1962" dirty="0"/>
              <a:t>There are two separate versions of Excel that you have access to. </a:t>
            </a:r>
          </a:p>
          <a:p>
            <a:pPr marL="457200" indent="-457200" defTabSz="996696">
              <a:spcAft>
                <a:spcPts val="600"/>
              </a:spcAft>
              <a:buAutoNum type="arabicPeriod"/>
            </a:pPr>
            <a:r>
              <a:rPr lang="en-US" sz="1962" dirty="0"/>
              <a:t>Excel Online (Browser) </a:t>
            </a:r>
          </a:p>
          <a:p>
            <a:pPr marL="457200" indent="-457200" defTabSz="996696">
              <a:spcAft>
                <a:spcPts val="600"/>
              </a:spcAft>
              <a:buAutoNum type="arabicPeriod"/>
            </a:pPr>
            <a:r>
              <a:rPr lang="en-US" sz="1962" dirty="0"/>
              <a:t>Desktop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0E337-A1B0-D40B-B764-84FF62B5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31" y="3618667"/>
            <a:ext cx="5480368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268F7C-0789-EC37-30A4-E81954AD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785" y="528856"/>
            <a:ext cx="5507915" cy="2926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2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E8A4F-DC48-79B3-A71E-3530CF7E1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633-557A-8197-9202-8826417E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Microsoft Excel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F1EF82-CC63-0A42-47B0-7CA33B8A9263}"/>
              </a:ext>
            </a:extLst>
          </p:cNvPr>
          <p:cNvSpPr/>
          <p:nvPr/>
        </p:nvSpPr>
        <p:spPr>
          <a:xfrm>
            <a:off x="2270657" y="1663375"/>
            <a:ext cx="5966263" cy="535094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r>
              <a:rPr lang="en-US" sz="1962" b="1" dirty="0"/>
              <a:t>For this training, we will utilize the Desktop program</a:t>
            </a:r>
          </a:p>
          <a:p>
            <a:pPr defTabSz="996696">
              <a:spcAft>
                <a:spcPts val="600"/>
              </a:spcAft>
            </a:pPr>
            <a:endParaRPr lang="en-US" sz="1962" b="1" dirty="0"/>
          </a:p>
          <a:p>
            <a:pPr defTabSz="996696">
              <a:spcAft>
                <a:spcPts val="600"/>
              </a:spcAft>
            </a:pPr>
            <a:endParaRPr lang="en-US" sz="1962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48EF7-4558-FBE3-376A-263A5C99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3" y="2706250"/>
            <a:ext cx="7504386" cy="40648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F562D-F1E6-6581-B397-30EF6EED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02" y="1604962"/>
            <a:ext cx="3086100" cy="3648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2A2C9C-A98C-D6F4-F673-77299A7D374F}"/>
              </a:ext>
            </a:extLst>
          </p:cNvPr>
          <p:cNvSpPr/>
          <p:nvPr/>
        </p:nvSpPr>
        <p:spPr>
          <a:xfrm>
            <a:off x="7889891" y="3281817"/>
            <a:ext cx="847888" cy="575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7052BA-8A30-B9E4-A031-D8D73951DCA4}"/>
              </a:ext>
            </a:extLst>
          </p:cNvPr>
          <p:cNvSpPr/>
          <p:nvPr/>
        </p:nvSpPr>
        <p:spPr>
          <a:xfrm>
            <a:off x="9178834" y="4441370"/>
            <a:ext cx="2586175" cy="435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CB0003-3D67-AD3C-CA12-6559BC2460BA}"/>
              </a:ext>
            </a:extLst>
          </p:cNvPr>
          <p:cNvSpPr/>
          <p:nvPr/>
        </p:nvSpPr>
        <p:spPr>
          <a:xfrm rot="16200000">
            <a:off x="9965477" y="5153588"/>
            <a:ext cx="847888" cy="575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52DEA9-E930-42D2-0491-1E79D20BB0EB}"/>
              </a:ext>
            </a:extLst>
          </p:cNvPr>
          <p:cNvSpPr/>
          <p:nvPr/>
        </p:nvSpPr>
        <p:spPr>
          <a:xfrm>
            <a:off x="6531429" y="3281817"/>
            <a:ext cx="1204633" cy="785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E8A4F-DC48-79B3-A71E-3530CF7E1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D633-557A-8197-9202-8826417E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Microsoft Excel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F1EF82-CC63-0A42-47B0-7CA33B8A9263}"/>
              </a:ext>
            </a:extLst>
          </p:cNvPr>
          <p:cNvSpPr/>
          <p:nvPr/>
        </p:nvSpPr>
        <p:spPr>
          <a:xfrm>
            <a:off x="2270657" y="1663375"/>
            <a:ext cx="5966263" cy="535094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r>
              <a:rPr lang="en-US" sz="1962" b="1" dirty="0"/>
              <a:t>For this training, we will utilize the Desktop program</a:t>
            </a:r>
          </a:p>
          <a:p>
            <a:pPr defTabSz="996696">
              <a:spcAft>
                <a:spcPts val="600"/>
              </a:spcAft>
            </a:pPr>
            <a:endParaRPr lang="en-US" sz="1962" b="1" dirty="0"/>
          </a:p>
          <a:p>
            <a:pPr defTabSz="996696">
              <a:spcAft>
                <a:spcPts val="600"/>
              </a:spcAft>
            </a:pPr>
            <a:endParaRPr lang="en-US" sz="1962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75B4B-FDC8-D66A-9016-E08900A45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34" y="2281645"/>
            <a:ext cx="8133806" cy="432108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52DEA9-E930-42D2-0491-1E79D20BB0EB}"/>
              </a:ext>
            </a:extLst>
          </p:cNvPr>
          <p:cNvSpPr/>
          <p:nvPr/>
        </p:nvSpPr>
        <p:spPr>
          <a:xfrm>
            <a:off x="3535680" y="3039291"/>
            <a:ext cx="313509" cy="278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ABCCD-7560-F4BB-F3B1-60BF64CCDC96}"/>
              </a:ext>
            </a:extLst>
          </p:cNvPr>
          <p:cNvSpPr/>
          <p:nvPr/>
        </p:nvSpPr>
        <p:spPr>
          <a:xfrm>
            <a:off x="2677886" y="3540033"/>
            <a:ext cx="1354183" cy="2786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47B59B7-01DC-23F9-FFF4-7107FE9F5469}"/>
              </a:ext>
            </a:extLst>
          </p:cNvPr>
          <p:cNvSpPr/>
          <p:nvPr/>
        </p:nvSpPr>
        <p:spPr>
          <a:xfrm rot="10800000">
            <a:off x="3927491" y="2916999"/>
            <a:ext cx="847888" cy="575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063B84C-BB70-C4E9-D35D-645507E46252}"/>
              </a:ext>
            </a:extLst>
          </p:cNvPr>
          <p:cNvSpPr/>
          <p:nvPr/>
        </p:nvSpPr>
        <p:spPr>
          <a:xfrm rot="16200000">
            <a:off x="2931033" y="4038261"/>
            <a:ext cx="847888" cy="5751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0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53730F-F2DB-14D1-0E9B-177E13C89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0A141A-6797-4DA1-FE23-ECC3C1B32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4E017D3-2800-79C9-623D-7A48E8FD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B89C1-633A-193D-6CD4-CFBCB8F6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Microsoft Excel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8EAE92-8198-959A-9C19-0B15378F414D}"/>
              </a:ext>
            </a:extLst>
          </p:cNvPr>
          <p:cNvSpPr/>
          <p:nvPr/>
        </p:nvSpPr>
        <p:spPr>
          <a:xfrm>
            <a:off x="838200" y="2084282"/>
            <a:ext cx="10515600" cy="3625638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6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defTabSz="996696">
              <a:spcAft>
                <a:spcPts val="600"/>
              </a:spcAft>
            </a:pPr>
            <a:endParaRPr lang="en-US" sz="1962" b="1" dirty="0"/>
          </a:p>
          <a:p>
            <a:pPr defTabSz="996696">
              <a:spcAft>
                <a:spcPts val="600"/>
              </a:spcAft>
            </a:pPr>
            <a:endParaRPr lang="en-US" sz="1962" b="1" dirty="0"/>
          </a:p>
          <a:p>
            <a:pPr defTabSz="996696">
              <a:spcAft>
                <a:spcPts val="600"/>
              </a:spcAft>
            </a:pPr>
            <a:endParaRPr lang="en-US" sz="1962" b="1" dirty="0"/>
          </a:p>
          <a:p>
            <a:pPr algn="ctr" defTabSz="996696">
              <a:spcAft>
                <a:spcPts val="600"/>
              </a:spcAft>
            </a:pPr>
            <a:r>
              <a:rPr lang="en-US" sz="3200" b="1" dirty="0"/>
              <a:t>Has everyone received the Clinical Specialization Excel Workbook?</a:t>
            </a:r>
          </a:p>
        </p:txBody>
      </p:sp>
    </p:spTree>
    <p:extLst>
      <p:ext uri="{BB962C8B-B14F-4D97-AF65-F5344CB8AC3E}">
        <p14:creationId xmlns:p14="http://schemas.microsoft.com/office/powerpoint/2010/main" val="13840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Excel</vt:lpstr>
      <vt:lpstr>Goals:</vt:lpstr>
      <vt:lpstr>Microsoft Excel</vt:lpstr>
      <vt:lpstr>Microsoft Excel</vt:lpstr>
      <vt:lpstr>Microsoft Excel</vt:lpstr>
      <vt:lpstr>Microsoft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Matthew</dc:creator>
  <cp:lastModifiedBy>Matthew White</cp:lastModifiedBy>
  <cp:revision>7</cp:revision>
  <dcterms:created xsi:type="dcterms:W3CDTF">2024-02-12T15:15:15Z</dcterms:created>
  <dcterms:modified xsi:type="dcterms:W3CDTF">2024-05-21T13:24:07Z</dcterms:modified>
</cp:coreProperties>
</file>