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Inter Tight Medium"/>
      <p:regular r:id="rId18"/>
      <p:bold r:id="rId19"/>
      <p:italic r:id="rId20"/>
      <p:boldItalic r:id="rId21"/>
    </p:embeddedFont>
    <p:embeddedFont>
      <p:font typeface="Inter Tight"/>
      <p:regular r:id="rId22"/>
      <p:bold r:id="rId23"/>
      <p:italic r:id="rId24"/>
      <p:boldItalic r:id="rId25"/>
    </p:embeddedFont>
    <p:embeddedFont>
      <p:font typeface="Inter Tight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Medium-italic.fntdata"/><Relationship Id="rId22" Type="http://schemas.openxmlformats.org/officeDocument/2006/relationships/font" Target="fonts/InterTight-regular.fntdata"/><Relationship Id="rId21" Type="http://schemas.openxmlformats.org/officeDocument/2006/relationships/font" Target="fonts/InterTightMedium-boldItalic.fntdata"/><Relationship Id="rId24" Type="http://schemas.openxmlformats.org/officeDocument/2006/relationships/font" Target="fonts/InterTight-italic.fntdata"/><Relationship Id="rId23" Type="http://schemas.openxmlformats.org/officeDocument/2006/relationships/font" Target="fonts/InterT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TightSemiBold-regular.fntdata"/><Relationship Id="rId25" Type="http://schemas.openxmlformats.org/officeDocument/2006/relationships/font" Target="fonts/InterTight-boldItalic.fntdata"/><Relationship Id="rId28" Type="http://schemas.openxmlformats.org/officeDocument/2006/relationships/font" Target="fonts/InterTightSemiBold-italic.fntdata"/><Relationship Id="rId27" Type="http://schemas.openxmlformats.org/officeDocument/2006/relationships/font" Target="fonts/InterTight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TightSemi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InterTightMedium-bold.fntdata"/><Relationship Id="rId18" Type="http://schemas.openxmlformats.org/officeDocument/2006/relationships/font" Target="fonts/InterTigh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08708b29a_0_2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08708b29a_0_2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208708b29a_0_3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208708b29a_0_3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08708b29a_0_3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208708b29a_0_3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08708b29a_0_2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08708b29a_0_2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08708b29a_0_3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208708b29a_0_3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08708b29a_0_3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08708b29a_0_3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08708b29a_0_3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208708b29a_0_3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08708b29a_0_3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08708b29a_0_3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08708b29a_0_3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08708b29a_0_3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08708b29a_0_3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08708b29a_0_3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208708b29a_0_3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208708b29a_0_3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grpSp>
        <p:nvGrpSpPr>
          <p:cNvPr id="55" name="Google Shape;55;p14"/>
          <p:cNvGrpSpPr/>
          <p:nvPr/>
        </p:nvGrpSpPr>
        <p:grpSpPr>
          <a:xfrm rot="299808">
            <a:off x="124383" y="-559521"/>
            <a:ext cx="8900029" cy="6258229"/>
            <a:chOff x="124223" y="-559280"/>
            <a:chExt cx="8900025" cy="6258226"/>
          </a:xfrm>
        </p:grpSpPr>
        <p:grpSp>
          <p:nvGrpSpPr>
            <p:cNvPr id="56" name="Google Shape;56;p14"/>
            <p:cNvGrpSpPr/>
            <p:nvPr/>
          </p:nvGrpSpPr>
          <p:grpSpPr>
            <a:xfrm>
              <a:off x="124223" y="-78561"/>
              <a:ext cx="8900025" cy="5296800"/>
              <a:chOff x="124223" y="-78561"/>
              <a:chExt cx="8900025" cy="5296800"/>
            </a:xfrm>
          </p:grpSpPr>
          <p:sp>
            <p:nvSpPr>
              <p:cNvPr id="57" name="Google Shape;57;p14"/>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58" name="Google Shape;58;p14"/>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59" name="Google Shape;59;p14"/>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60" name="Google Shape;60;p14"/>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61" name="Google Shape;61;p14"/>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62" name="Google Shape;62;p14"/>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63" name="Google Shape;63;p14"/>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64" name="Google Shape;64;p14"/>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7" name="Google Shape;67;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72" name="Shape 72"/>
        <p:cNvGrpSpPr/>
        <p:nvPr/>
      </p:nvGrpSpPr>
      <p:grpSpPr>
        <a:xfrm>
          <a:off x="0" y="0"/>
          <a:ext cx="0" cy="0"/>
          <a:chOff x="0" y="0"/>
          <a:chExt cx="0" cy="0"/>
        </a:xfrm>
      </p:grpSpPr>
      <p:sp>
        <p:nvSpPr>
          <p:cNvPr id="73" name="Google Shape;73;p17"/>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7"/>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5" name="Google Shape;75;p17"/>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80" name="Shape 80"/>
        <p:cNvGrpSpPr/>
        <p:nvPr/>
      </p:nvGrpSpPr>
      <p:grpSpPr>
        <a:xfrm>
          <a:off x="0" y="0"/>
          <a:ext cx="0" cy="0"/>
          <a:chOff x="0" y="0"/>
          <a:chExt cx="0" cy="0"/>
        </a:xfrm>
      </p:grpSpPr>
      <p:sp>
        <p:nvSpPr>
          <p:cNvPr id="81" name="Google Shape;81;p19"/>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2" name="Google Shape;82;p19"/>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84" name="Shape 84"/>
        <p:cNvGrpSpPr/>
        <p:nvPr/>
      </p:nvGrpSpPr>
      <p:grpSpPr>
        <a:xfrm>
          <a:off x="0" y="0"/>
          <a:ext cx="0" cy="0"/>
          <a:chOff x="0" y="0"/>
          <a:chExt cx="0" cy="0"/>
        </a:xfrm>
      </p:grpSpPr>
      <p:sp>
        <p:nvSpPr>
          <p:cNvPr id="85" name="Google Shape;85;p20"/>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6" name="Google Shape;86;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6" name="Shape 96"/>
        <p:cNvGrpSpPr/>
        <p:nvPr/>
      </p:nvGrpSpPr>
      <p:grpSpPr>
        <a:xfrm>
          <a:off x="0" y="0"/>
          <a:ext cx="0" cy="0"/>
          <a:chOff x="0" y="0"/>
          <a:chExt cx="0" cy="0"/>
        </a:xfrm>
      </p:grpSpPr>
      <p:sp>
        <p:nvSpPr>
          <p:cNvPr id="97" name="Google Shape;9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8" name="Google Shape;98;p23"/>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99" name="Google Shape;99;p2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0" name="Shape 100"/>
        <p:cNvGrpSpPr/>
        <p:nvPr/>
      </p:nvGrpSpPr>
      <p:grpSpPr>
        <a:xfrm>
          <a:off x="0" y="0"/>
          <a:ext cx="0" cy="0"/>
          <a:chOff x="0" y="0"/>
          <a:chExt cx="0" cy="0"/>
        </a:xfrm>
      </p:grpSpPr>
      <p:sp>
        <p:nvSpPr>
          <p:cNvPr id="101" name="Google Shape;101;p2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02" name="Shape 102"/>
        <p:cNvGrpSpPr/>
        <p:nvPr/>
      </p:nvGrpSpPr>
      <p:grpSpPr>
        <a:xfrm>
          <a:off x="0" y="0"/>
          <a:ext cx="0" cy="0"/>
          <a:chOff x="0" y="0"/>
          <a:chExt cx="0" cy="0"/>
        </a:xfrm>
      </p:grpSpPr>
      <p:sp>
        <p:nvSpPr>
          <p:cNvPr id="103" name="Google Shape;103;p25"/>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2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 name="Google Shape;106;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7" name="Google Shape;107;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8" name="Google Shape;108;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9" name="Google Shape;109;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0" name="Google Shape;110;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p26"/>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14" name="Google Shape;114;p26"/>
          <p:cNvSpPr/>
          <p:nvPr>
            <p:ph idx="2" type="pic"/>
          </p:nvPr>
        </p:nvSpPr>
        <p:spPr>
          <a:xfrm>
            <a:off x="4992024" y="1152775"/>
            <a:ext cx="3840300" cy="3416400"/>
          </a:xfrm>
          <a:prstGeom prst="rect">
            <a:avLst/>
          </a:prstGeom>
          <a:noFill/>
          <a:ln>
            <a:noFill/>
          </a:ln>
        </p:spPr>
      </p:sp>
      <p:sp>
        <p:nvSpPr>
          <p:cNvPr id="115" name="Google Shape;115;p2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16" name="Shape 116"/>
        <p:cNvGrpSpPr/>
        <p:nvPr/>
      </p:nvGrpSpPr>
      <p:grpSpPr>
        <a:xfrm>
          <a:off x="0" y="0"/>
          <a:ext cx="0" cy="0"/>
          <a:chOff x="0" y="0"/>
          <a:chExt cx="0" cy="0"/>
        </a:xfrm>
      </p:grpSpPr>
      <p:sp>
        <p:nvSpPr>
          <p:cNvPr id="117" name="Google Shape;117;p2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7"/>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9" name="Google Shape;119;p27"/>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0" name="Google Shape;120;p27"/>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1" name="Google Shape;121;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2" name="Google Shape;122;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23" name="Shape 123"/>
        <p:cNvGrpSpPr/>
        <p:nvPr/>
      </p:nvGrpSpPr>
      <p:grpSpPr>
        <a:xfrm>
          <a:off x="0" y="0"/>
          <a:ext cx="0" cy="0"/>
          <a:chOff x="0" y="0"/>
          <a:chExt cx="0" cy="0"/>
        </a:xfrm>
      </p:grpSpPr>
      <p:sp>
        <p:nvSpPr>
          <p:cNvPr id="124" name="Google Shape;124;p2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28"/>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6" name="Google Shape;126;p28"/>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7" name="Google Shape;127;p28"/>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28" name="Google Shape;128;p28"/>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9" name="Google Shape;129;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0" name="Google Shape;130;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1" name="Google Shape;131;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32" name="Shape 132"/>
        <p:cNvGrpSpPr/>
        <p:nvPr/>
      </p:nvGrpSpPr>
      <p:grpSpPr>
        <a:xfrm>
          <a:off x="0" y="0"/>
          <a:ext cx="0" cy="0"/>
          <a:chOff x="0" y="0"/>
          <a:chExt cx="0" cy="0"/>
        </a:xfrm>
      </p:grpSpPr>
      <p:sp>
        <p:nvSpPr>
          <p:cNvPr id="133" name="Google Shape;133;p2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29"/>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5" name="Google Shape;135;p29"/>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6" name="Google Shape;136;p29"/>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7" name="Google Shape;137;p29"/>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38" name="Google Shape;138;p29"/>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9" name="Google Shape;139;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0" name="Google Shape;140;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1" name="Google Shape;141;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42" name="Google Shape;142;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5" name="Google Shape;145;p3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1"/>
          <p:cNvSpPr/>
          <p:nvPr>
            <p:ph idx="2" type="pic"/>
          </p:nvPr>
        </p:nvSpPr>
        <p:spPr>
          <a:xfrm>
            <a:off x="4804825" y="1133300"/>
            <a:ext cx="4027500" cy="2392800"/>
          </a:xfrm>
          <a:prstGeom prst="rect">
            <a:avLst/>
          </a:prstGeom>
          <a:noFill/>
          <a:ln>
            <a:noFill/>
          </a:ln>
        </p:spPr>
      </p:sp>
      <p:sp>
        <p:nvSpPr>
          <p:cNvPr id="150" name="Google Shape;150;p31"/>
          <p:cNvSpPr/>
          <p:nvPr>
            <p:ph idx="3" type="pic"/>
          </p:nvPr>
        </p:nvSpPr>
        <p:spPr>
          <a:xfrm>
            <a:off x="311725" y="1133300"/>
            <a:ext cx="4027500" cy="2392800"/>
          </a:xfrm>
          <a:prstGeom prst="rect">
            <a:avLst/>
          </a:prstGeom>
          <a:noFill/>
          <a:ln>
            <a:noFill/>
          </a:ln>
        </p:spPr>
      </p:sp>
      <p:sp>
        <p:nvSpPr>
          <p:cNvPr id="151" name="Google Shape;151;p31"/>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31"/>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5" name="Google Shape;155;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56" name="Shape 156"/>
        <p:cNvGrpSpPr/>
        <p:nvPr/>
      </p:nvGrpSpPr>
      <p:grpSpPr>
        <a:xfrm>
          <a:off x="0" y="0"/>
          <a:ext cx="0" cy="0"/>
          <a:chOff x="0" y="0"/>
          <a:chExt cx="0" cy="0"/>
        </a:xfrm>
      </p:grpSpPr>
      <p:sp>
        <p:nvSpPr>
          <p:cNvPr id="157" name="Google Shape;157;p32"/>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8" name="Google Shape;158;p32"/>
          <p:cNvSpPr/>
          <p:nvPr>
            <p:ph idx="2" type="pic"/>
          </p:nvPr>
        </p:nvSpPr>
        <p:spPr>
          <a:xfrm>
            <a:off x="6205225" y="1128325"/>
            <a:ext cx="2627100" cy="2273100"/>
          </a:xfrm>
          <a:prstGeom prst="rect">
            <a:avLst/>
          </a:prstGeom>
          <a:noFill/>
          <a:ln>
            <a:noFill/>
          </a:ln>
        </p:spPr>
      </p:sp>
      <p:sp>
        <p:nvSpPr>
          <p:cNvPr id="159" name="Google Shape;159;p32"/>
          <p:cNvSpPr/>
          <p:nvPr>
            <p:ph idx="3" type="pic"/>
          </p:nvPr>
        </p:nvSpPr>
        <p:spPr>
          <a:xfrm>
            <a:off x="311725" y="1128325"/>
            <a:ext cx="2627100" cy="2273100"/>
          </a:xfrm>
          <a:prstGeom prst="rect">
            <a:avLst/>
          </a:prstGeom>
          <a:noFill/>
          <a:ln>
            <a:noFill/>
          </a:ln>
        </p:spPr>
      </p:sp>
      <p:sp>
        <p:nvSpPr>
          <p:cNvPr id="160" name="Google Shape;160;p32"/>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1" name="Google Shape;161;p32"/>
          <p:cNvSpPr/>
          <p:nvPr>
            <p:ph idx="5" type="pic"/>
          </p:nvPr>
        </p:nvSpPr>
        <p:spPr>
          <a:xfrm>
            <a:off x="3255250" y="1128325"/>
            <a:ext cx="2627100" cy="2273100"/>
          </a:xfrm>
          <a:prstGeom prst="rect">
            <a:avLst/>
          </a:prstGeom>
          <a:noFill/>
          <a:ln>
            <a:noFill/>
          </a:ln>
        </p:spPr>
      </p:sp>
      <p:sp>
        <p:nvSpPr>
          <p:cNvPr id="162" name="Google Shape;162;p32"/>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3" name="Google Shape;163;p3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32"/>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6" name="Google Shape;166;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7" name="Google Shape;167;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8" name="Shape 168"/>
        <p:cNvGrpSpPr/>
        <p:nvPr/>
      </p:nvGrpSpPr>
      <p:grpSpPr>
        <a:xfrm>
          <a:off x="0" y="0"/>
          <a:ext cx="0" cy="0"/>
          <a:chOff x="0" y="0"/>
          <a:chExt cx="0" cy="0"/>
        </a:xfrm>
      </p:grpSpPr>
      <p:sp>
        <p:nvSpPr>
          <p:cNvPr id="169" name="Google Shape;169;p33"/>
          <p:cNvSpPr/>
          <p:nvPr>
            <p:ph idx="2" type="pic"/>
          </p:nvPr>
        </p:nvSpPr>
        <p:spPr>
          <a:xfrm>
            <a:off x="311700" y="445025"/>
            <a:ext cx="8520600" cy="4218300"/>
          </a:xfrm>
          <a:prstGeom prst="rect">
            <a:avLst/>
          </a:prstGeom>
          <a:noFill/>
          <a:ln>
            <a:noFill/>
          </a:ln>
        </p:spPr>
      </p:sp>
      <p:sp>
        <p:nvSpPr>
          <p:cNvPr id="170" name="Google Shape;170;p3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71" name="Shape 171"/>
        <p:cNvGrpSpPr/>
        <p:nvPr/>
      </p:nvGrpSpPr>
      <p:grpSpPr>
        <a:xfrm>
          <a:off x="0" y="0"/>
          <a:ext cx="0" cy="0"/>
          <a:chOff x="0" y="0"/>
          <a:chExt cx="0" cy="0"/>
        </a:xfrm>
      </p:grpSpPr>
      <p:sp>
        <p:nvSpPr>
          <p:cNvPr id="172" name="Google Shape;172;p3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4"/>
          <p:cNvSpPr/>
          <p:nvPr>
            <p:ph idx="2" type="pic"/>
          </p:nvPr>
        </p:nvSpPr>
        <p:spPr>
          <a:xfrm>
            <a:off x="3389600" y="118913"/>
            <a:ext cx="1643700" cy="1535100"/>
          </a:xfrm>
          <a:prstGeom prst="rect">
            <a:avLst/>
          </a:prstGeom>
          <a:noFill/>
          <a:ln>
            <a:noFill/>
          </a:ln>
        </p:spPr>
      </p:sp>
      <p:sp>
        <p:nvSpPr>
          <p:cNvPr id="174" name="Google Shape;174;p34"/>
          <p:cNvSpPr/>
          <p:nvPr>
            <p:ph idx="3" type="pic"/>
          </p:nvPr>
        </p:nvSpPr>
        <p:spPr>
          <a:xfrm>
            <a:off x="5195935" y="118913"/>
            <a:ext cx="1643700" cy="1535100"/>
          </a:xfrm>
          <a:prstGeom prst="rect">
            <a:avLst/>
          </a:prstGeom>
          <a:noFill/>
          <a:ln>
            <a:noFill/>
          </a:ln>
        </p:spPr>
      </p:sp>
      <p:sp>
        <p:nvSpPr>
          <p:cNvPr id="175" name="Google Shape;175;p34"/>
          <p:cNvSpPr/>
          <p:nvPr>
            <p:ph idx="4" type="pic"/>
          </p:nvPr>
        </p:nvSpPr>
        <p:spPr>
          <a:xfrm>
            <a:off x="7002270" y="118913"/>
            <a:ext cx="1643700" cy="1535100"/>
          </a:xfrm>
          <a:prstGeom prst="rect">
            <a:avLst/>
          </a:prstGeom>
          <a:noFill/>
          <a:ln>
            <a:noFill/>
          </a:ln>
        </p:spPr>
      </p:sp>
      <p:sp>
        <p:nvSpPr>
          <p:cNvPr id="176" name="Google Shape;176;p34"/>
          <p:cNvSpPr/>
          <p:nvPr>
            <p:ph idx="5" type="pic"/>
          </p:nvPr>
        </p:nvSpPr>
        <p:spPr>
          <a:xfrm>
            <a:off x="3389588" y="1804212"/>
            <a:ext cx="1643700" cy="1535100"/>
          </a:xfrm>
          <a:prstGeom prst="rect">
            <a:avLst/>
          </a:prstGeom>
          <a:noFill/>
          <a:ln>
            <a:noFill/>
          </a:ln>
        </p:spPr>
      </p:sp>
      <p:sp>
        <p:nvSpPr>
          <p:cNvPr id="177" name="Google Shape;177;p34"/>
          <p:cNvSpPr/>
          <p:nvPr>
            <p:ph idx="6" type="pic"/>
          </p:nvPr>
        </p:nvSpPr>
        <p:spPr>
          <a:xfrm>
            <a:off x="5195922" y="1804212"/>
            <a:ext cx="1643700" cy="1535100"/>
          </a:xfrm>
          <a:prstGeom prst="rect">
            <a:avLst/>
          </a:prstGeom>
          <a:noFill/>
          <a:ln>
            <a:noFill/>
          </a:ln>
        </p:spPr>
      </p:sp>
      <p:sp>
        <p:nvSpPr>
          <p:cNvPr id="178" name="Google Shape;178;p34"/>
          <p:cNvSpPr/>
          <p:nvPr>
            <p:ph idx="7" type="pic"/>
          </p:nvPr>
        </p:nvSpPr>
        <p:spPr>
          <a:xfrm>
            <a:off x="7002257" y="1804212"/>
            <a:ext cx="1643700" cy="1535100"/>
          </a:xfrm>
          <a:prstGeom prst="rect">
            <a:avLst/>
          </a:prstGeom>
          <a:noFill/>
          <a:ln>
            <a:noFill/>
          </a:ln>
        </p:spPr>
      </p:sp>
      <p:sp>
        <p:nvSpPr>
          <p:cNvPr id="179" name="Google Shape;179;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34"/>
          <p:cNvSpPr/>
          <p:nvPr>
            <p:ph idx="8" type="pic"/>
          </p:nvPr>
        </p:nvSpPr>
        <p:spPr>
          <a:xfrm>
            <a:off x="3389588" y="3489487"/>
            <a:ext cx="1643700" cy="1535100"/>
          </a:xfrm>
          <a:prstGeom prst="rect">
            <a:avLst/>
          </a:prstGeom>
          <a:noFill/>
          <a:ln>
            <a:noFill/>
          </a:ln>
        </p:spPr>
      </p:sp>
      <p:sp>
        <p:nvSpPr>
          <p:cNvPr id="181" name="Google Shape;181;p34"/>
          <p:cNvSpPr/>
          <p:nvPr>
            <p:ph idx="9" type="pic"/>
          </p:nvPr>
        </p:nvSpPr>
        <p:spPr>
          <a:xfrm>
            <a:off x="5195922" y="3489487"/>
            <a:ext cx="1643700" cy="1535100"/>
          </a:xfrm>
          <a:prstGeom prst="rect">
            <a:avLst/>
          </a:prstGeom>
          <a:noFill/>
          <a:ln>
            <a:noFill/>
          </a:ln>
        </p:spPr>
      </p:sp>
      <p:sp>
        <p:nvSpPr>
          <p:cNvPr id="182" name="Google Shape;182;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83" name="Shape 183"/>
        <p:cNvGrpSpPr/>
        <p:nvPr/>
      </p:nvGrpSpPr>
      <p:grpSpPr>
        <a:xfrm>
          <a:off x="0" y="0"/>
          <a:ext cx="0" cy="0"/>
          <a:chOff x="0" y="0"/>
          <a:chExt cx="0" cy="0"/>
        </a:xfrm>
      </p:grpSpPr>
      <p:grpSp>
        <p:nvGrpSpPr>
          <p:cNvPr id="184" name="Google Shape;184;p35"/>
          <p:cNvGrpSpPr/>
          <p:nvPr/>
        </p:nvGrpSpPr>
        <p:grpSpPr>
          <a:xfrm>
            <a:off x="75" y="256675"/>
            <a:ext cx="3798141" cy="1190474"/>
            <a:chOff x="75" y="256675"/>
            <a:chExt cx="3798141" cy="1190474"/>
          </a:xfrm>
        </p:grpSpPr>
        <p:sp>
          <p:nvSpPr>
            <p:cNvPr id="185" name="Google Shape;185;p35"/>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86" name="Google Shape;186;p35"/>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87" name="Google Shape;187;p35"/>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8" name="Google Shape;188;p35"/>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89" name="Google Shape;189;p35"/>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0" name="Google Shape;190;p35"/>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1" name="Google Shape;191;p35"/>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2" name="Google Shape;192;p35"/>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3" name="Google Shape;193;p35"/>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4" name="Google Shape;194;p35"/>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5" name="Google Shape;195;p35"/>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6" name="Google Shape;196;p35"/>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97" name="Google Shape;197;p35"/>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98" name="Shape 198"/>
        <p:cNvGrpSpPr/>
        <p:nvPr/>
      </p:nvGrpSpPr>
      <p:grpSpPr>
        <a:xfrm>
          <a:off x="0" y="0"/>
          <a:ext cx="0" cy="0"/>
          <a:chOff x="0" y="0"/>
          <a:chExt cx="0" cy="0"/>
        </a:xfrm>
      </p:grpSpPr>
      <p:sp>
        <p:nvSpPr>
          <p:cNvPr id="199" name="Google Shape;199;p36"/>
          <p:cNvSpPr/>
          <p:nvPr>
            <p:ph idx="2" type="pic"/>
          </p:nvPr>
        </p:nvSpPr>
        <p:spPr>
          <a:xfrm rot="299990">
            <a:off x="716131" y="2331244"/>
            <a:ext cx="3686628" cy="2455534"/>
          </a:xfrm>
          <a:prstGeom prst="snip1Rect">
            <a:avLst>
              <a:gd fmla="val 16667" name="adj"/>
            </a:avLst>
          </a:prstGeom>
          <a:noFill/>
          <a:ln>
            <a:noFill/>
          </a:ln>
        </p:spPr>
      </p:sp>
      <p:sp>
        <p:nvSpPr>
          <p:cNvPr id="200" name="Google Shape;200;p36"/>
          <p:cNvSpPr/>
          <p:nvPr>
            <p:ph idx="3" type="pic"/>
          </p:nvPr>
        </p:nvSpPr>
        <p:spPr>
          <a:xfrm rot="-300269">
            <a:off x="4741294" y="2331368"/>
            <a:ext cx="3686654" cy="2455534"/>
          </a:xfrm>
          <a:prstGeom prst="snip1Rect">
            <a:avLst>
              <a:gd fmla="val 16667" name="adj"/>
            </a:avLst>
          </a:prstGeom>
          <a:noFill/>
          <a:ln>
            <a:noFill/>
          </a:ln>
        </p:spPr>
      </p:sp>
      <p:sp>
        <p:nvSpPr>
          <p:cNvPr id="201" name="Google Shape;201;p36"/>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 name="Google Shape;202;p36"/>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3" name="Google Shape;203;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36"/>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5" name="Google Shape;205;p36"/>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206" name="Shape 206"/>
        <p:cNvGrpSpPr/>
        <p:nvPr/>
      </p:nvGrpSpPr>
      <p:grpSpPr>
        <a:xfrm>
          <a:off x="0" y="0"/>
          <a:ext cx="0" cy="0"/>
          <a:chOff x="0" y="0"/>
          <a:chExt cx="0" cy="0"/>
        </a:xfrm>
      </p:grpSpPr>
      <p:sp>
        <p:nvSpPr>
          <p:cNvPr id="207" name="Google Shape;207;p37"/>
          <p:cNvSpPr/>
          <p:nvPr>
            <p:ph idx="2" type="pic"/>
          </p:nvPr>
        </p:nvSpPr>
        <p:spPr>
          <a:xfrm rot="299990">
            <a:off x="716131" y="2331244"/>
            <a:ext cx="3686628" cy="2455534"/>
          </a:xfrm>
          <a:prstGeom prst="snip1Rect">
            <a:avLst>
              <a:gd fmla="val 16667" name="adj"/>
            </a:avLst>
          </a:prstGeom>
          <a:noFill/>
          <a:ln>
            <a:noFill/>
          </a:ln>
        </p:spPr>
      </p:sp>
      <p:sp>
        <p:nvSpPr>
          <p:cNvPr id="208" name="Google Shape;208;p37"/>
          <p:cNvSpPr/>
          <p:nvPr>
            <p:ph idx="3" type="pic"/>
          </p:nvPr>
        </p:nvSpPr>
        <p:spPr>
          <a:xfrm rot="-300269">
            <a:off x="4741294" y="2331368"/>
            <a:ext cx="3686654" cy="2455534"/>
          </a:xfrm>
          <a:prstGeom prst="snip1Rect">
            <a:avLst>
              <a:gd fmla="val 16667" name="adj"/>
            </a:avLst>
          </a:prstGeom>
          <a:noFill/>
          <a:ln>
            <a:noFill/>
          </a:ln>
        </p:spPr>
      </p:sp>
      <p:sp>
        <p:nvSpPr>
          <p:cNvPr id="209" name="Google Shape;209;p3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0" name="Google Shape;21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7"/>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12" name="Google Shape;212;p37"/>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3" name="Google Shape;213;p37"/>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14" name="Google Shape;214;p37"/>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15" name="Google Shape;215;p37"/>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6" name="Google Shape;216;p37"/>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217" name="Shape 217"/>
        <p:cNvGrpSpPr/>
        <p:nvPr/>
      </p:nvGrpSpPr>
      <p:grpSpPr>
        <a:xfrm>
          <a:off x="0" y="0"/>
          <a:ext cx="0" cy="0"/>
          <a:chOff x="0" y="0"/>
          <a:chExt cx="0" cy="0"/>
        </a:xfrm>
      </p:grpSpPr>
      <p:grpSp>
        <p:nvGrpSpPr>
          <p:cNvPr id="218" name="Google Shape;218;p38"/>
          <p:cNvGrpSpPr/>
          <p:nvPr/>
        </p:nvGrpSpPr>
        <p:grpSpPr>
          <a:xfrm>
            <a:off x="0" y="-444900"/>
            <a:ext cx="9144000" cy="5588500"/>
            <a:chOff x="0" y="-444900"/>
            <a:chExt cx="9144000" cy="5588500"/>
          </a:xfrm>
        </p:grpSpPr>
        <p:grpSp>
          <p:nvGrpSpPr>
            <p:cNvPr id="219" name="Google Shape;219;p38"/>
            <p:cNvGrpSpPr/>
            <p:nvPr/>
          </p:nvGrpSpPr>
          <p:grpSpPr>
            <a:xfrm>
              <a:off x="0" y="100"/>
              <a:ext cx="9144000" cy="5143500"/>
              <a:chOff x="0" y="100"/>
              <a:chExt cx="9144000" cy="5143500"/>
            </a:xfrm>
          </p:grpSpPr>
          <p:sp>
            <p:nvSpPr>
              <p:cNvPr id="220" name="Google Shape;220;p38"/>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21" name="Google Shape;221;p38"/>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22" name="Google Shape;222;p38"/>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23" name="Google Shape;223;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38"/>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25" name="Google Shape;225;p38"/>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26" name="Google Shape;226;p38"/>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27" name="Google Shape;227;p38"/>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228" name="Shape 228"/>
        <p:cNvGrpSpPr/>
        <p:nvPr/>
      </p:nvGrpSpPr>
      <p:grpSpPr>
        <a:xfrm>
          <a:off x="0" y="0"/>
          <a:ext cx="0" cy="0"/>
          <a:chOff x="0" y="0"/>
          <a:chExt cx="0" cy="0"/>
        </a:xfrm>
      </p:grpSpPr>
      <p:sp>
        <p:nvSpPr>
          <p:cNvPr id="229" name="Google Shape;229;p39"/>
          <p:cNvSpPr/>
          <p:nvPr>
            <p:ph idx="2" type="pic"/>
          </p:nvPr>
        </p:nvSpPr>
        <p:spPr>
          <a:xfrm rot="299866">
            <a:off x="764484" y="2679783"/>
            <a:ext cx="1938771" cy="1938771"/>
          </a:xfrm>
          <a:prstGeom prst="snip1Rect">
            <a:avLst>
              <a:gd fmla="val 16667" name="adj"/>
            </a:avLst>
          </a:prstGeom>
          <a:noFill/>
          <a:ln>
            <a:noFill/>
          </a:ln>
        </p:spPr>
      </p:sp>
      <p:sp>
        <p:nvSpPr>
          <p:cNvPr id="230" name="Google Shape;230;p39"/>
          <p:cNvSpPr/>
          <p:nvPr>
            <p:ph idx="3" type="pic"/>
          </p:nvPr>
        </p:nvSpPr>
        <p:spPr>
          <a:xfrm rot="-299913">
            <a:off x="3602840" y="2620826"/>
            <a:ext cx="1938472" cy="1938472"/>
          </a:xfrm>
          <a:prstGeom prst="snip1Rect">
            <a:avLst>
              <a:gd fmla="val 16667" name="adj"/>
            </a:avLst>
          </a:prstGeom>
          <a:noFill/>
          <a:ln>
            <a:noFill/>
          </a:ln>
        </p:spPr>
      </p:sp>
      <p:sp>
        <p:nvSpPr>
          <p:cNvPr id="231" name="Google Shape;231;p39"/>
          <p:cNvSpPr/>
          <p:nvPr>
            <p:ph idx="4" type="pic"/>
          </p:nvPr>
        </p:nvSpPr>
        <p:spPr>
          <a:xfrm rot="299913">
            <a:off x="6440891" y="2679947"/>
            <a:ext cx="1938472" cy="1938472"/>
          </a:xfrm>
          <a:prstGeom prst="snip1Rect">
            <a:avLst>
              <a:gd fmla="val 16667" name="adj"/>
            </a:avLst>
          </a:prstGeom>
          <a:noFill/>
          <a:ln>
            <a:noFill/>
          </a:ln>
        </p:spPr>
      </p:sp>
      <p:sp>
        <p:nvSpPr>
          <p:cNvPr id="232" name="Google Shape;232;p3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9"/>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4" name="Google Shape;234;p39"/>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5" name="Google Shape;235;p39"/>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6" name="Google Shape;236;p39"/>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7" name="Google Shape;237;p39"/>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38" name="Google Shape;238;p39"/>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9" name="Google Shape;239;p3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0" name="Google Shape;240;p39"/>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41" name="Google Shape;241;p39"/>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242" name="Shape 242"/>
        <p:cNvGrpSpPr/>
        <p:nvPr/>
      </p:nvGrpSpPr>
      <p:grpSpPr>
        <a:xfrm>
          <a:off x="0" y="0"/>
          <a:ext cx="0" cy="0"/>
          <a:chOff x="0" y="0"/>
          <a:chExt cx="0" cy="0"/>
        </a:xfrm>
      </p:grpSpPr>
      <p:sp>
        <p:nvSpPr>
          <p:cNvPr id="243" name="Google Shape;243;p40"/>
          <p:cNvSpPr/>
          <p:nvPr>
            <p:ph idx="2" type="pic"/>
          </p:nvPr>
        </p:nvSpPr>
        <p:spPr>
          <a:xfrm>
            <a:off x="434125" y="2147825"/>
            <a:ext cx="8275200" cy="2679300"/>
          </a:xfrm>
          <a:prstGeom prst="snip1Rect">
            <a:avLst>
              <a:gd fmla="val 29467" name="adj"/>
            </a:avLst>
          </a:prstGeom>
          <a:noFill/>
          <a:ln>
            <a:noFill/>
          </a:ln>
        </p:spPr>
      </p:sp>
      <p:sp>
        <p:nvSpPr>
          <p:cNvPr id="244" name="Google Shape;244;p4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5" name="Google Shape;245;p4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6" name="Google Shape;246;p40"/>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47" name="Google Shape;247;p40"/>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48" name="Google Shape;248;p40"/>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49" name="Shape 249"/>
        <p:cNvGrpSpPr/>
        <p:nvPr/>
      </p:nvGrpSpPr>
      <p:grpSpPr>
        <a:xfrm>
          <a:off x="0" y="0"/>
          <a:ext cx="0" cy="0"/>
          <a:chOff x="0" y="0"/>
          <a:chExt cx="0" cy="0"/>
        </a:xfrm>
      </p:grpSpPr>
      <p:grpSp>
        <p:nvGrpSpPr>
          <p:cNvPr id="250" name="Google Shape;250;p41"/>
          <p:cNvGrpSpPr/>
          <p:nvPr/>
        </p:nvGrpSpPr>
        <p:grpSpPr>
          <a:xfrm>
            <a:off x="433788" y="1202208"/>
            <a:ext cx="2632899" cy="904617"/>
            <a:chOff x="433788" y="1202208"/>
            <a:chExt cx="2632899" cy="904617"/>
          </a:xfrm>
        </p:grpSpPr>
        <p:sp>
          <p:nvSpPr>
            <p:cNvPr id="251" name="Google Shape;251;p41"/>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52" name="Google Shape;252;p41"/>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53" name="Google Shape;253;p41"/>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54" name="Google Shape;254;p41"/>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55" name="Google Shape;255;p41"/>
          <p:cNvSpPr/>
          <p:nvPr>
            <p:ph idx="3" type="pic"/>
          </p:nvPr>
        </p:nvSpPr>
        <p:spPr>
          <a:xfrm>
            <a:off x="434125" y="2147825"/>
            <a:ext cx="8275200" cy="2679300"/>
          </a:xfrm>
          <a:prstGeom prst="snip1Rect">
            <a:avLst>
              <a:gd fmla="val 29467" name="adj"/>
            </a:avLst>
          </a:prstGeom>
          <a:noFill/>
          <a:ln>
            <a:noFill/>
          </a:ln>
        </p:spPr>
      </p:sp>
      <p:sp>
        <p:nvSpPr>
          <p:cNvPr id="256" name="Google Shape;256;p4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4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4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9" name="Google Shape;259;p4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60" name="Shape 260"/>
        <p:cNvGrpSpPr/>
        <p:nvPr/>
      </p:nvGrpSpPr>
      <p:grpSpPr>
        <a:xfrm>
          <a:off x="0" y="0"/>
          <a:ext cx="0" cy="0"/>
          <a:chOff x="0" y="0"/>
          <a:chExt cx="0" cy="0"/>
        </a:xfrm>
      </p:grpSpPr>
      <p:grpSp>
        <p:nvGrpSpPr>
          <p:cNvPr id="261" name="Google Shape;261;p42"/>
          <p:cNvGrpSpPr/>
          <p:nvPr/>
        </p:nvGrpSpPr>
        <p:grpSpPr>
          <a:xfrm>
            <a:off x="3253950" y="1202208"/>
            <a:ext cx="2632899" cy="904617"/>
            <a:chOff x="3253950" y="1202208"/>
            <a:chExt cx="2632899" cy="904617"/>
          </a:xfrm>
        </p:grpSpPr>
        <p:sp>
          <p:nvSpPr>
            <p:cNvPr id="262" name="Google Shape;262;p42"/>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63" name="Google Shape;263;p42"/>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64" name="Google Shape;264;p42"/>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65" name="Google Shape;265;p42"/>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66" name="Google Shape;266;p42"/>
          <p:cNvSpPr/>
          <p:nvPr>
            <p:ph idx="3" type="pic"/>
          </p:nvPr>
        </p:nvSpPr>
        <p:spPr>
          <a:xfrm>
            <a:off x="434125" y="2147825"/>
            <a:ext cx="8275200" cy="2679300"/>
          </a:xfrm>
          <a:prstGeom prst="snip1Rect">
            <a:avLst>
              <a:gd fmla="val 29467" name="adj"/>
            </a:avLst>
          </a:prstGeom>
          <a:noFill/>
          <a:ln>
            <a:noFill/>
          </a:ln>
        </p:spPr>
      </p:sp>
      <p:sp>
        <p:nvSpPr>
          <p:cNvPr id="267" name="Google Shape;267;p4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42"/>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9" name="Google Shape;269;p42"/>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0" name="Google Shape;270;p42"/>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71" name="Shape 271"/>
        <p:cNvGrpSpPr/>
        <p:nvPr/>
      </p:nvGrpSpPr>
      <p:grpSpPr>
        <a:xfrm>
          <a:off x="0" y="0"/>
          <a:ext cx="0" cy="0"/>
          <a:chOff x="0" y="0"/>
          <a:chExt cx="0" cy="0"/>
        </a:xfrm>
      </p:grpSpPr>
      <p:sp>
        <p:nvSpPr>
          <p:cNvPr id="272" name="Google Shape;272;p43"/>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73" name="Google Shape;273;p43"/>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74" name="Google Shape;274;p43"/>
          <p:cNvSpPr/>
          <p:nvPr>
            <p:ph idx="2" type="pic"/>
          </p:nvPr>
        </p:nvSpPr>
        <p:spPr>
          <a:xfrm>
            <a:off x="434125" y="2147825"/>
            <a:ext cx="8275200" cy="2679300"/>
          </a:xfrm>
          <a:prstGeom prst="snip1Rect">
            <a:avLst>
              <a:gd fmla="val 29467" name="adj"/>
            </a:avLst>
          </a:prstGeom>
          <a:noFill/>
          <a:ln>
            <a:noFill/>
          </a:ln>
        </p:spPr>
      </p:sp>
      <p:sp>
        <p:nvSpPr>
          <p:cNvPr id="275" name="Google Shape;275;p43"/>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76" name="Google Shape;276;p4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43"/>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8" name="Google Shape;278;p43"/>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9" name="Google Shape;279;p43"/>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80" name="Google Shape;280;p43"/>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81" name="Shape 281"/>
        <p:cNvGrpSpPr/>
        <p:nvPr/>
      </p:nvGrpSpPr>
      <p:grpSpPr>
        <a:xfrm>
          <a:off x="0" y="0"/>
          <a:ext cx="0" cy="0"/>
          <a:chOff x="0" y="0"/>
          <a:chExt cx="0" cy="0"/>
        </a:xfrm>
      </p:grpSpPr>
      <p:grpSp>
        <p:nvGrpSpPr>
          <p:cNvPr id="282" name="Google Shape;282;p44"/>
          <p:cNvGrpSpPr/>
          <p:nvPr/>
        </p:nvGrpSpPr>
        <p:grpSpPr>
          <a:xfrm>
            <a:off x="0" y="-444900"/>
            <a:ext cx="9144000" cy="5588500"/>
            <a:chOff x="0" y="-444900"/>
            <a:chExt cx="9144000" cy="5588500"/>
          </a:xfrm>
        </p:grpSpPr>
        <p:grpSp>
          <p:nvGrpSpPr>
            <p:cNvPr id="283" name="Google Shape;283;p44"/>
            <p:cNvGrpSpPr/>
            <p:nvPr/>
          </p:nvGrpSpPr>
          <p:grpSpPr>
            <a:xfrm>
              <a:off x="0" y="100"/>
              <a:ext cx="9144000" cy="5143500"/>
              <a:chOff x="0" y="100"/>
              <a:chExt cx="9144000" cy="5143500"/>
            </a:xfrm>
          </p:grpSpPr>
          <p:sp>
            <p:nvSpPr>
              <p:cNvPr id="284" name="Google Shape;284;p44"/>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85" name="Google Shape;285;p44"/>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86" name="Google Shape;286;p44"/>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7" name="Google Shape;287;p4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44"/>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9" name="Google Shape;289;p44"/>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90" name="Google Shape;290;p44"/>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1" name="Google Shape;291;p44"/>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92" name="Shape 292"/>
        <p:cNvGrpSpPr/>
        <p:nvPr/>
      </p:nvGrpSpPr>
      <p:grpSpPr>
        <a:xfrm>
          <a:off x="0" y="0"/>
          <a:ext cx="0" cy="0"/>
          <a:chOff x="0" y="0"/>
          <a:chExt cx="0" cy="0"/>
        </a:xfrm>
      </p:grpSpPr>
      <p:sp>
        <p:nvSpPr>
          <p:cNvPr id="293" name="Google Shape;293;p45"/>
          <p:cNvSpPr/>
          <p:nvPr>
            <p:ph idx="2" type="pic"/>
          </p:nvPr>
        </p:nvSpPr>
        <p:spPr>
          <a:xfrm rot="300107">
            <a:off x="4903200" y="846465"/>
            <a:ext cx="3950142" cy="3456249"/>
          </a:xfrm>
          <a:prstGeom prst="snip1Rect">
            <a:avLst>
              <a:gd fmla="val 16667" name="adj"/>
            </a:avLst>
          </a:prstGeom>
          <a:noFill/>
          <a:ln>
            <a:noFill/>
          </a:ln>
        </p:spPr>
      </p:sp>
      <p:sp>
        <p:nvSpPr>
          <p:cNvPr id="294" name="Google Shape;294;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45"/>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6" name="Google Shape;296;p45"/>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97" name="Google Shape;297;p45"/>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98" name="Google Shape;298;p45"/>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99" name="Shape 299"/>
        <p:cNvGrpSpPr/>
        <p:nvPr/>
      </p:nvGrpSpPr>
      <p:grpSpPr>
        <a:xfrm>
          <a:off x="0" y="0"/>
          <a:ext cx="0" cy="0"/>
          <a:chOff x="0" y="0"/>
          <a:chExt cx="0" cy="0"/>
        </a:xfrm>
      </p:grpSpPr>
      <p:sp>
        <p:nvSpPr>
          <p:cNvPr id="300" name="Google Shape;300;p46"/>
          <p:cNvSpPr/>
          <p:nvPr>
            <p:ph idx="2" type="pic"/>
          </p:nvPr>
        </p:nvSpPr>
        <p:spPr>
          <a:xfrm rot="-300067">
            <a:off x="550589" y="883785"/>
            <a:ext cx="3630622" cy="3658027"/>
          </a:xfrm>
          <a:prstGeom prst="snip1Rect">
            <a:avLst>
              <a:gd fmla="val 16667" name="adj"/>
            </a:avLst>
          </a:prstGeom>
          <a:noFill/>
          <a:ln>
            <a:noFill/>
          </a:ln>
        </p:spPr>
      </p:sp>
      <p:sp>
        <p:nvSpPr>
          <p:cNvPr id="301" name="Google Shape;301;p46"/>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6"/>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3" name="Google Shape;303;p46"/>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304" name="Google Shape;304;p4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05" name="Google Shape;305;p4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306" name="Shape 306"/>
        <p:cNvGrpSpPr/>
        <p:nvPr/>
      </p:nvGrpSpPr>
      <p:grpSpPr>
        <a:xfrm>
          <a:off x="0" y="0"/>
          <a:ext cx="0" cy="0"/>
          <a:chOff x="0" y="0"/>
          <a:chExt cx="0" cy="0"/>
        </a:xfrm>
      </p:grpSpPr>
      <p:sp>
        <p:nvSpPr>
          <p:cNvPr id="307" name="Google Shape;307;p47"/>
          <p:cNvSpPr/>
          <p:nvPr>
            <p:ph idx="2" type="pic"/>
          </p:nvPr>
        </p:nvSpPr>
        <p:spPr>
          <a:xfrm>
            <a:off x="3544863" y="1543050"/>
            <a:ext cx="2057400" cy="2057400"/>
          </a:xfrm>
          <a:prstGeom prst="snip1Rect">
            <a:avLst>
              <a:gd fmla="val 24426" name="adj"/>
            </a:avLst>
          </a:prstGeom>
          <a:noFill/>
          <a:ln>
            <a:noFill/>
          </a:ln>
        </p:spPr>
      </p:sp>
      <p:sp>
        <p:nvSpPr>
          <p:cNvPr id="308" name="Google Shape;308;p47"/>
          <p:cNvSpPr/>
          <p:nvPr>
            <p:ph idx="3" type="pic"/>
          </p:nvPr>
        </p:nvSpPr>
        <p:spPr>
          <a:xfrm>
            <a:off x="6658538" y="1543050"/>
            <a:ext cx="2057400" cy="2057400"/>
          </a:xfrm>
          <a:prstGeom prst="snip1Rect">
            <a:avLst>
              <a:gd fmla="val 24426" name="adj"/>
            </a:avLst>
          </a:prstGeom>
          <a:noFill/>
          <a:ln>
            <a:noFill/>
          </a:ln>
        </p:spPr>
      </p:sp>
      <p:sp>
        <p:nvSpPr>
          <p:cNvPr id="309" name="Google Shape;309;p47"/>
          <p:cNvSpPr/>
          <p:nvPr>
            <p:ph idx="4" type="pic"/>
          </p:nvPr>
        </p:nvSpPr>
        <p:spPr>
          <a:xfrm>
            <a:off x="431200" y="1543050"/>
            <a:ext cx="2057400" cy="2057400"/>
          </a:xfrm>
          <a:prstGeom prst="snip1Rect">
            <a:avLst>
              <a:gd fmla="val 24426" name="adj"/>
            </a:avLst>
          </a:prstGeom>
          <a:noFill/>
          <a:ln>
            <a:noFill/>
          </a:ln>
        </p:spPr>
      </p:sp>
      <p:sp>
        <p:nvSpPr>
          <p:cNvPr id="310" name="Google Shape;310;p4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1" name="Google Shape;311;p4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2" name="Google Shape;312;p47"/>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3" name="Google Shape;313;p47"/>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4" name="Google Shape;314;p47"/>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315" name="Google Shape;315;p47"/>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6" name="Google Shape;316;p47"/>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317" name="Shape 317"/>
        <p:cNvGrpSpPr/>
        <p:nvPr/>
      </p:nvGrpSpPr>
      <p:grpSpPr>
        <a:xfrm>
          <a:off x="0" y="0"/>
          <a:ext cx="0" cy="0"/>
          <a:chOff x="0" y="0"/>
          <a:chExt cx="0" cy="0"/>
        </a:xfrm>
      </p:grpSpPr>
      <p:grpSp>
        <p:nvGrpSpPr>
          <p:cNvPr id="318" name="Google Shape;318;p48"/>
          <p:cNvGrpSpPr/>
          <p:nvPr/>
        </p:nvGrpSpPr>
        <p:grpSpPr>
          <a:xfrm>
            <a:off x="0" y="-444900"/>
            <a:ext cx="9144000" cy="5588500"/>
            <a:chOff x="0" y="-444900"/>
            <a:chExt cx="9144000" cy="5588500"/>
          </a:xfrm>
        </p:grpSpPr>
        <p:grpSp>
          <p:nvGrpSpPr>
            <p:cNvPr id="319" name="Google Shape;319;p48"/>
            <p:cNvGrpSpPr/>
            <p:nvPr/>
          </p:nvGrpSpPr>
          <p:grpSpPr>
            <a:xfrm>
              <a:off x="0" y="100"/>
              <a:ext cx="9144000" cy="5143500"/>
              <a:chOff x="0" y="100"/>
              <a:chExt cx="9144000" cy="5143500"/>
            </a:xfrm>
          </p:grpSpPr>
          <p:sp>
            <p:nvSpPr>
              <p:cNvPr id="320" name="Google Shape;320;p48"/>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21" name="Google Shape;321;p48"/>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322" name="Google Shape;322;p48"/>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23" name="Google Shape;323;p4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48"/>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25" name="Google Shape;325;p48"/>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26" name="Google Shape;326;p48"/>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27" name="Google Shape;327;p4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28" name="Google Shape;328;p4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329" name="Shape 329"/>
        <p:cNvGrpSpPr/>
        <p:nvPr/>
      </p:nvGrpSpPr>
      <p:grpSpPr>
        <a:xfrm>
          <a:off x="0" y="0"/>
          <a:ext cx="0" cy="0"/>
          <a:chOff x="0" y="0"/>
          <a:chExt cx="0" cy="0"/>
        </a:xfrm>
      </p:grpSpPr>
      <p:grpSp>
        <p:nvGrpSpPr>
          <p:cNvPr id="330" name="Google Shape;330;p49"/>
          <p:cNvGrpSpPr/>
          <p:nvPr/>
        </p:nvGrpSpPr>
        <p:grpSpPr>
          <a:xfrm>
            <a:off x="0" y="-444900"/>
            <a:ext cx="9144000" cy="5588500"/>
            <a:chOff x="0" y="-444900"/>
            <a:chExt cx="9144000" cy="5588500"/>
          </a:xfrm>
        </p:grpSpPr>
        <p:sp>
          <p:nvSpPr>
            <p:cNvPr id="331" name="Google Shape;331;p49"/>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32" name="Google Shape;332;p49"/>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333" name="Google Shape;333;p49"/>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334" name="Google Shape;334;p49"/>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35" name="Google Shape;335;p4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6" name="Google Shape;336;p49"/>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37" name="Google Shape;337;p49"/>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38" name="Google Shape;338;p49"/>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39" name="Google Shape;339;p49"/>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40" name="Google Shape;340;p49"/>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341" name="Google Shape;341;p49"/>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342" name="Shape 342"/>
        <p:cNvGrpSpPr/>
        <p:nvPr/>
      </p:nvGrpSpPr>
      <p:grpSpPr>
        <a:xfrm>
          <a:off x="0" y="0"/>
          <a:ext cx="0" cy="0"/>
          <a:chOff x="0" y="0"/>
          <a:chExt cx="0" cy="0"/>
        </a:xfrm>
      </p:grpSpPr>
      <p:sp>
        <p:nvSpPr>
          <p:cNvPr id="343" name="Google Shape;343;p5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344" name="Google Shape;344;p50"/>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45" name="Google Shape;345;p50"/>
          <p:cNvGrpSpPr/>
          <p:nvPr/>
        </p:nvGrpSpPr>
        <p:grpSpPr>
          <a:xfrm rot="300150">
            <a:off x="1277165" y="536719"/>
            <a:ext cx="6594752" cy="4068617"/>
            <a:chOff x="1277284" y="536521"/>
            <a:chExt cx="6594691" cy="4068580"/>
          </a:xfrm>
        </p:grpSpPr>
        <p:grpSp>
          <p:nvGrpSpPr>
            <p:cNvPr id="346" name="Google Shape;346;p50"/>
            <p:cNvGrpSpPr/>
            <p:nvPr/>
          </p:nvGrpSpPr>
          <p:grpSpPr>
            <a:xfrm>
              <a:off x="1277284" y="891662"/>
              <a:ext cx="6594077" cy="3357715"/>
              <a:chOff x="1277284" y="891662"/>
              <a:chExt cx="6594077" cy="3357715"/>
            </a:xfrm>
          </p:grpSpPr>
          <p:sp>
            <p:nvSpPr>
              <p:cNvPr id="347" name="Google Shape;347;p50"/>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48" name="Google Shape;348;p50"/>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49" name="Google Shape;349;p50"/>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50" name="Google Shape;350;p50"/>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51" name="Google Shape;351;p50"/>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52" name="Google Shape;352;p50"/>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53" name="Google Shape;353;p50"/>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4" name="Google Shape;354;p50"/>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55" name="Google Shape;355;p50"/>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56" name="Shape 356"/>
        <p:cNvGrpSpPr/>
        <p:nvPr/>
      </p:nvGrpSpPr>
      <p:grpSpPr>
        <a:xfrm>
          <a:off x="0" y="0"/>
          <a:ext cx="0" cy="0"/>
          <a:chOff x="0" y="0"/>
          <a:chExt cx="0" cy="0"/>
        </a:xfrm>
      </p:grpSpPr>
      <p:sp>
        <p:nvSpPr>
          <p:cNvPr id="357" name="Google Shape;357;p51"/>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51"/>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59" name="Google Shape;359;p51"/>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3.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52" name="Google Shape;52;p13"/>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53" name="Google Shape;53;p13"/>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hyperlink" Target="https://doi.org/10.1108/TLO-07-2022-0080" TargetMode="External"/><Relationship Id="rId4" Type="http://schemas.openxmlformats.org/officeDocument/2006/relationships/hyperlink" Target="https://doi.org/10.1007/s10758-020-09479-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hyperlink" Target="https://docs.google.com/document/u/0/d/1ZwKcvlXkPoygEkWinTBhQ53uDpm-rHVB0URONbbIITI/edit"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Online Learning Course Scheduler</a:t>
            </a:r>
            <a:endParaRPr/>
          </a:p>
        </p:txBody>
      </p:sp>
      <p:sp>
        <p:nvSpPr>
          <p:cNvPr id="365" name="Google Shape;365;p52"/>
          <p:cNvSpPr txBox="1"/>
          <p:nvPr>
            <p:ph idx="1" type="subTitle"/>
          </p:nvPr>
        </p:nvSpPr>
        <p:spPr>
          <a:xfrm>
            <a:off x="1826325" y="3252475"/>
            <a:ext cx="5494800" cy="1339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Marquies White</a:t>
            </a:r>
            <a:endParaRPr/>
          </a:p>
          <a:p>
            <a:pPr indent="0" lvl="0" marL="0" rtl="0" algn="l">
              <a:spcBef>
                <a:spcPts val="0"/>
              </a:spcBef>
              <a:spcAft>
                <a:spcPts val="0"/>
              </a:spcAft>
              <a:buNone/>
            </a:pPr>
            <a:r>
              <a:rPr lang="en"/>
              <a:t>CIS129</a:t>
            </a:r>
            <a:endParaRPr/>
          </a:p>
          <a:p>
            <a:pPr indent="0" lvl="0" marL="0" rtl="0" algn="l">
              <a:spcBef>
                <a:spcPts val="0"/>
              </a:spcBef>
              <a:spcAft>
                <a:spcPts val="0"/>
              </a:spcAft>
              <a:buNone/>
            </a:pPr>
            <a:r>
              <a:rPr lang="en"/>
              <a:t>12/18/2024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1"/>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Open Questions</a:t>
            </a:r>
            <a:endParaRPr/>
          </a:p>
        </p:txBody>
      </p:sp>
      <p:sp>
        <p:nvSpPr>
          <p:cNvPr id="448" name="Google Shape;448;p6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1"/>
          <p:cNvSpPr txBox="1"/>
          <p:nvPr>
            <p:ph idx="1" type="body"/>
          </p:nvPr>
        </p:nvSpPr>
        <p:spPr>
          <a:xfrm>
            <a:off x="333925" y="1012400"/>
            <a:ext cx="8475600" cy="31554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a:t>Are</a:t>
            </a:r>
            <a:r>
              <a:rPr lang="en"/>
              <a:t> any current Learning Management Systems utilizing a program like the one I designed in an attempt to increase completion of asynchronous online learnings? I could not find any research on it nor have I seen it in my time in the Learning and Development field.</a:t>
            </a:r>
            <a:endParaRPr/>
          </a:p>
          <a:p>
            <a:pPr indent="0" lvl="0" marL="0" rtl="0" algn="l">
              <a:spcBef>
                <a:spcPts val="1200"/>
              </a:spcBef>
              <a:spcAft>
                <a:spcPts val="0"/>
              </a:spcAft>
              <a:buNone/>
            </a:pPr>
            <a:r>
              <a:t/>
            </a:r>
            <a:endParaRPr/>
          </a:p>
          <a:p>
            <a:pPr indent="-336550" lvl="0" marL="457200" rtl="0" algn="l">
              <a:spcBef>
                <a:spcPts val="1200"/>
              </a:spcBef>
              <a:spcAft>
                <a:spcPts val="0"/>
              </a:spcAft>
              <a:buSzPts val="1700"/>
              <a:buChar char="●"/>
            </a:pPr>
            <a:r>
              <a:rPr lang="en"/>
              <a:t>Are outside motivators (such as prizes) more useful in increasing the completion of online learnings than any software changes or reprimand from supervisors?</a:t>
            </a:r>
            <a:endParaRPr/>
          </a:p>
          <a:p>
            <a:pPr indent="0" lvl="0" marL="457200" rtl="0" algn="l">
              <a:spcBef>
                <a:spcPts val="1200"/>
              </a:spcBef>
              <a:spcAft>
                <a:spcPts val="0"/>
              </a:spcAft>
              <a:buNone/>
            </a:pPr>
            <a:r>
              <a:t/>
            </a:r>
            <a:endParaRPr/>
          </a:p>
          <a:p>
            <a:pPr indent="-336550" lvl="0" marL="457200" rtl="0" algn="l">
              <a:spcBef>
                <a:spcPts val="1200"/>
              </a:spcBef>
              <a:spcAft>
                <a:spcPts val="0"/>
              </a:spcAft>
              <a:buSzPts val="1700"/>
              <a:buChar char="●"/>
            </a:pPr>
            <a:r>
              <a:rPr lang="en"/>
              <a:t>Would adult learners consider this program too invasive or just not helpful?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2"/>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Works Cited</a:t>
            </a:r>
            <a:endParaRPr/>
          </a:p>
        </p:txBody>
      </p:sp>
      <p:sp>
        <p:nvSpPr>
          <p:cNvPr id="455" name="Google Shape;455;p6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6" name="Google Shape;456;p62"/>
          <p:cNvSpPr txBox="1"/>
          <p:nvPr>
            <p:ph idx="1" type="body"/>
          </p:nvPr>
        </p:nvSpPr>
        <p:spPr>
          <a:xfrm>
            <a:off x="333925" y="934550"/>
            <a:ext cx="8475600" cy="25527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accent1"/>
              </a:buClr>
              <a:buSzPts val="1100"/>
              <a:buFont typeface="Arial"/>
              <a:buNone/>
            </a:pPr>
            <a:r>
              <a:rPr lang="en">
                <a:solidFill>
                  <a:schemeClr val="accent1"/>
                </a:solidFill>
                <a:latin typeface="Arial"/>
                <a:ea typeface="Arial"/>
                <a:cs typeface="Arial"/>
                <a:sym typeface="Arial"/>
              </a:rPr>
              <a:t>Karlsen, J. T., Balsvik, E., &amp; Rønnevik, M. (2023). A study of employees’ utilization of microlearning platforms in organizations. The Learning Organization, 30(6), 760-776. doi:</a:t>
            </a:r>
            <a:r>
              <a:rPr lang="en" u="sng">
                <a:solidFill>
                  <a:srgbClr val="1155CC"/>
                </a:solidFill>
                <a:latin typeface="Arial"/>
                <a:ea typeface="Arial"/>
                <a:cs typeface="Arial"/>
                <a:sym typeface="Arial"/>
                <a:hlinkClick r:id="rId3">
                  <a:extLst>
                    <a:ext uri="{A12FA001-AC4F-418D-AE19-62706E023703}">
                      <ahyp:hlinkClr val="tx"/>
                    </a:ext>
                  </a:extLst>
                </a:hlinkClick>
              </a:rPr>
              <a:t>https://doi.org/10.1108/TLO-07-2022-0080</a:t>
            </a:r>
            <a:endParaRPr>
              <a:solidFill>
                <a:schemeClr val="accent1"/>
              </a:solidFill>
              <a:latin typeface="Arial"/>
              <a:ea typeface="Arial"/>
              <a:cs typeface="Arial"/>
              <a:sym typeface="Arial"/>
            </a:endParaRPr>
          </a:p>
          <a:p>
            <a:pPr indent="0" lvl="0" marL="0" rtl="0" algn="l">
              <a:lnSpc>
                <a:spcPct val="115000"/>
              </a:lnSpc>
              <a:spcBef>
                <a:spcPts val="0"/>
              </a:spcBef>
              <a:spcAft>
                <a:spcPts val="0"/>
              </a:spcAft>
              <a:buClr>
                <a:schemeClr val="accent1"/>
              </a:buClr>
              <a:buSzPts val="1100"/>
              <a:buFont typeface="Arial"/>
              <a:buNone/>
            </a:pPr>
            <a:r>
              <a:t/>
            </a:r>
            <a:endParaRPr>
              <a:solidFill>
                <a:schemeClr val="accent1"/>
              </a:solidFill>
              <a:latin typeface="Arial"/>
              <a:ea typeface="Arial"/>
              <a:cs typeface="Arial"/>
              <a:sym typeface="Arial"/>
            </a:endParaRPr>
          </a:p>
          <a:p>
            <a:pPr indent="0" lvl="0" marL="0" rtl="0" algn="l">
              <a:lnSpc>
                <a:spcPct val="115000"/>
              </a:lnSpc>
              <a:spcBef>
                <a:spcPts val="0"/>
              </a:spcBef>
              <a:spcAft>
                <a:spcPts val="0"/>
              </a:spcAft>
              <a:buClr>
                <a:schemeClr val="accent1"/>
              </a:buClr>
              <a:buSzPts val="1100"/>
              <a:buFont typeface="Arial"/>
              <a:buNone/>
            </a:pPr>
            <a:r>
              <a:rPr lang="en">
                <a:solidFill>
                  <a:schemeClr val="accent1"/>
                </a:solidFill>
                <a:latin typeface="Arial"/>
                <a:ea typeface="Arial"/>
                <a:cs typeface="Arial"/>
                <a:sym typeface="Arial"/>
              </a:rPr>
              <a:t>Şahin Muhittin, &amp; Yurdugül Halil. (2022). Learners’ needs in online learning environments and third generation learning management systems (LMS 3.0). Technology, Knowledge and Learning, 27(1), 33-48. doi:</a:t>
            </a:r>
            <a:r>
              <a:rPr lang="en" u="sng">
                <a:solidFill>
                  <a:srgbClr val="1155CC"/>
                </a:solidFill>
                <a:latin typeface="Arial"/>
                <a:ea typeface="Arial"/>
                <a:cs typeface="Arial"/>
                <a:sym typeface="Arial"/>
                <a:hlinkClick r:id="rId4">
                  <a:extLst>
                    <a:ext uri="{A12FA001-AC4F-418D-AE19-62706E023703}">
                      <ahyp:hlinkClr val="tx"/>
                    </a:ext>
                  </a:extLst>
                </a:hlinkClick>
              </a:rPr>
              <a:t>https://doi.org/10.1007/s10758-020-09479-x</a:t>
            </a:r>
            <a:r>
              <a:rPr lang="en">
                <a:solidFill>
                  <a:schemeClr val="accent1"/>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Overview</a:t>
            </a:r>
            <a:endParaRPr/>
          </a:p>
        </p:txBody>
      </p:sp>
      <p:sp>
        <p:nvSpPr>
          <p:cNvPr id="371" name="Google Shape;371;p53"/>
          <p:cNvSpPr txBox="1"/>
          <p:nvPr>
            <p:ph idx="1" type="subTitle"/>
          </p:nvPr>
        </p:nvSpPr>
        <p:spPr>
          <a:xfrm>
            <a:off x="1933848" y="1576700"/>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Introduction</a:t>
            </a:r>
            <a:endParaRPr/>
          </a:p>
        </p:txBody>
      </p:sp>
      <p:sp>
        <p:nvSpPr>
          <p:cNvPr id="372" name="Google Shape;372;p53"/>
          <p:cNvSpPr txBox="1"/>
          <p:nvPr>
            <p:ph idx="2" type="subTitle"/>
          </p:nvPr>
        </p:nvSpPr>
        <p:spPr>
          <a:xfrm>
            <a:off x="1933848" y="2031019"/>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Summary of Findings</a:t>
            </a:r>
            <a:endParaRPr/>
          </a:p>
        </p:txBody>
      </p:sp>
      <p:sp>
        <p:nvSpPr>
          <p:cNvPr id="373" name="Google Shape;373;p53"/>
          <p:cNvSpPr txBox="1"/>
          <p:nvPr>
            <p:ph idx="3" type="subTitle"/>
          </p:nvPr>
        </p:nvSpPr>
        <p:spPr>
          <a:xfrm>
            <a:off x="1933848" y="2485339"/>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Real World Applications</a:t>
            </a:r>
            <a:endParaRPr/>
          </a:p>
        </p:txBody>
      </p:sp>
      <p:sp>
        <p:nvSpPr>
          <p:cNvPr id="374" name="Google Shape;374;p53"/>
          <p:cNvSpPr txBox="1"/>
          <p:nvPr>
            <p:ph idx="4" type="subTitle"/>
          </p:nvPr>
        </p:nvSpPr>
        <p:spPr>
          <a:xfrm>
            <a:off x="1933848" y="2939658"/>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Design Approach</a:t>
            </a:r>
            <a:endParaRPr/>
          </a:p>
        </p:txBody>
      </p:sp>
      <p:sp>
        <p:nvSpPr>
          <p:cNvPr id="375" name="Google Shape;375;p53"/>
          <p:cNvSpPr txBox="1"/>
          <p:nvPr>
            <p:ph idx="5" type="subTitle"/>
          </p:nvPr>
        </p:nvSpPr>
        <p:spPr>
          <a:xfrm>
            <a:off x="1933848" y="3393977"/>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Solution Design Proposal</a:t>
            </a:r>
            <a:endParaRPr/>
          </a:p>
        </p:txBody>
      </p:sp>
      <p:sp>
        <p:nvSpPr>
          <p:cNvPr id="376" name="Google Shape;376;p53"/>
          <p:cNvSpPr txBox="1"/>
          <p:nvPr/>
        </p:nvSpPr>
        <p:spPr>
          <a:xfrm>
            <a:off x="333925" y="1576700"/>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3</a:t>
            </a:r>
            <a:endParaRPr sz="1700">
              <a:solidFill>
                <a:schemeClr val="dk2"/>
              </a:solidFill>
              <a:latin typeface="Inter Tight SemiBold"/>
              <a:ea typeface="Inter Tight SemiBold"/>
              <a:cs typeface="Inter Tight SemiBold"/>
              <a:sym typeface="Inter Tight SemiBold"/>
            </a:endParaRPr>
          </a:p>
        </p:txBody>
      </p:sp>
      <p:sp>
        <p:nvSpPr>
          <p:cNvPr id="377" name="Google Shape;377;p53"/>
          <p:cNvSpPr txBox="1"/>
          <p:nvPr/>
        </p:nvSpPr>
        <p:spPr>
          <a:xfrm>
            <a:off x="333925" y="2031019"/>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5</a:t>
            </a:r>
            <a:endParaRPr sz="1700">
              <a:solidFill>
                <a:schemeClr val="dk2"/>
              </a:solidFill>
              <a:latin typeface="Inter Tight SemiBold"/>
              <a:ea typeface="Inter Tight SemiBold"/>
              <a:cs typeface="Inter Tight SemiBold"/>
              <a:sym typeface="Inter Tight SemiBold"/>
            </a:endParaRPr>
          </a:p>
        </p:txBody>
      </p:sp>
      <p:sp>
        <p:nvSpPr>
          <p:cNvPr id="378" name="Google Shape;378;p53"/>
          <p:cNvSpPr txBox="1"/>
          <p:nvPr/>
        </p:nvSpPr>
        <p:spPr>
          <a:xfrm>
            <a:off x="333925" y="2485337"/>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7</a:t>
            </a:r>
            <a:endParaRPr sz="1700">
              <a:solidFill>
                <a:schemeClr val="dk2"/>
              </a:solidFill>
              <a:latin typeface="Inter Tight SemiBold"/>
              <a:ea typeface="Inter Tight SemiBold"/>
              <a:cs typeface="Inter Tight SemiBold"/>
              <a:sym typeface="Inter Tight SemiBold"/>
            </a:endParaRPr>
          </a:p>
        </p:txBody>
      </p:sp>
      <p:sp>
        <p:nvSpPr>
          <p:cNvPr id="379" name="Google Shape;379;p53"/>
          <p:cNvSpPr txBox="1"/>
          <p:nvPr/>
        </p:nvSpPr>
        <p:spPr>
          <a:xfrm>
            <a:off x="333925" y="2939656"/>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8</a:t>
            </a:r>
            <a:endParaRPr sz="1700">
              <a:solidFill>
                <a:schemeClr val="dk2"/>
              </a:solidFill>
              <a:latin typeface="Inter Tight SemiBold"/>
              <a:ea typeface="Inter Tight SemiBold"/>
              <a:cs typeface="Inter Tight SemiBold"/>
              <a:sym typeface="Inter Tight SemiBold"/>
            </a:endParaRPr>
          </a:p>
        </p:txBody>
      </p:sp>
      <p:sp>
        <p:nvSpPr>
          <p:cNvPr id="380" name="Google Shape;380;p53"/>
          <p:cNvSpPr txBox="1"/>
          <p:nvPr/>
        </p:nvSpPr>
        <p:spPr>
          <a:xfrm>
            <a:off x="333925" y="3393974"/>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9</a:t>
            </a:r>
            <a:endParaRPr sz="1700">
              <a:solidFill>
                <a:schemeClr val="dk2"/>
              </a:solidFill>
              <a:latin typeface="Inter Tight SemiBold"/>
              <a:ea typeface="Inter Tight SemiBold"/>
              <a:cs typeface="Inter Tight SemiBold"/>
              <a:sym typeface="Inter Tight SemiBold"/>
            </a:endParaRPr>
          </a:p>
        </p:txBody>
      </p:sp>
      <p:sp>
        <p:nvSpPr>
          <p:cNvPr id="381" name="Google Shape;381;p53"/>
          <p:cNvSpPr txBox="1"/>
          <p:nvPr>
            <p:ph idx="5" type="subTitle"/>
          </p:nvPr>
        </p:nvSpPr>
        <p:spPr>
          <a:xfrm>
            <a:off x="1933848" y="3848302"/>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Open Questions</a:t>
            </a:r>
            <a:endParaRPr/>
          </a:p>
        </p:txBody>
      </p:sp>
      <p:sp>
        <p:nvSpPr>
          <p:cNvPr id="382" name="Google Shape;382;p53"/>
          <p:cNvSpPr txBox="1"/>
          <p:nvPr/>
        </p:nvSpPr>
        <p:spPr>
          <a:xfrm>
            <a:off x="333925" y="3848299"/>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10</a:t>
            </a:r>
            <a:endParaRPr sz="1700">
              <a:solidFill>
                <a:schemeClr val="dk2"/>
              </a:solidFill>
              <a:latin typeface="Inter Tight SemiBold"/>
              <a:ea typeface="Inter Tight SemiBold"/>
              <a:cs typeface="Inter Tight SemiBold"/>
              <a:sym typeface="Inter Tight SemiBold"/>
            </a:endParaRPr>
          </a:p>
        </p:txBody>
      </p:sp>
      <p:sp>
        <p:nvSpPr>
          <p:cNvPr id="383" name="Google Shape;383;p53"/>
          <p:cNvSpPr txBox="1"/>
          <p:nvPr>
            <p:ph idx="5" type="subTitle"/>
          </p:nvPr>
        </p:nvSpPr>
        <p:spPr>
          <a:xfrm>
            <a:off x="1933836" y="4302627"/>
            <a:ext cx="66030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Works Cited</a:t>
            </a:r>
            <a:endParaRPr/>
          </a:p>
        </p:txBody>
      </p:sp>
      <p:sp>
        <p:nvSpPr>
          <p:cNvPr id="384" name="Google Shape;384;p53"/>
          <p:cNvSpPr txBox="1"/>
          <p:nvPr/>
        </p:nvSpPr>
        <p:spPr>
          <a:xfrm>
            <a:off x="333913" y="4302624"/>
            <a:ext cx="97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11</a:t>
            </a:r>
            <a:endParaRPr sz="17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p:nvPr/>
        </p:nvSpPr>
        <p:spPr>
          <a:xfrm>
            <a:off x="370825" y="2992400"/>
            <a:ext cx="4201200" cy="1932900"/>
          </a:xfrm>
          <a:prstGeom prst="rect">
            <a:avLst/>
          </a:prstGeom>
          <a:solidFill>
            <a:schemeClr val="accent5"/>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Tight"/>
              <a:ea typeface="Inter Tight"/>
              <a:cs typeface="Inter Tight"/>
              <a:sym typeface="Inter Tight"/>
            </a:endParaRPr>
          </a:p>
        </p:txBody>
      </p:sp>
      <p:sp>
        <p:nvSpPr>
          <p:cNvPr id="390" name="Google Shape;390;p54"/>
          <p:cNvSpPr/>
          <p:nvPr/>
        </p:nvSpPr>
        <p:spPr>
          <a:xfrm>
            <a:off x="4572000" y="2992400"/>
            <a:ext cx="4201200" cy="1932900"/>
          </a:xfrm>
          <a:prstGeom prst="rect">
            <a:avLst/>
          </a:prstGeom>
          <a:solidFill>
            <a:srgbClr val="E6B8A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Tight"/>
              <a:ea typeface="Inter Tight"/>
              <a:cs typeface="Inter Tight"/>
              <a:sym typeface="Inter Tight"/>
            </a:endParaRPr>
          </a:p>
        </p:txBody>
      </p:sp>
      <p:sp>
        <p:nvSpPr>
          <p:cNvPr id="391" name="Google Shape;391;p54"/>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392" name="Google Shape;392;p54"/>
          <p:cNvSpPr txBox="1"/>
          <p:nvPr>
            <p:ph idx="1" type="body"/>
          </p:nvPr>
        </p:nvSpPr>
        <p:spPr>
          <a:xfrm>
            <a:off x="333925" y="858350"/>
            <a:ext cx="8475600" cy="2062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a:t>I am a Learning and Development Coordinator at a non-profit organization in charge of supporting over 150 adult learners. I have experienced firsthand that adult learners can struggle with completing online learning content.</a:t>
            </a:r>
            <a:endParaRPr/>
          </a:p>
          <a:p>
            <a:pPr indent="0" lvl="0" marL="457200" rtl="0" algn="l">
              <a:spcBef>
                <a:spcPts val="1200"/>
              </a:spcBef>
              <a:spcAft>
                <a:spcPts val="0"/>
              </a:spcAft>
              <a:buNone/>
            </a:pPr>
            <a:r>
              <a:t/>
            </a:r>
            <a:endParaRPr/>
          </a:p>
          <a:p>
            <a:pPr indent="-336550" lvl="0" marL="457200" rtl="0" algn="l">
              <a:spcBef>
                <a:spcPts val="1200"/>
              </a:spcBef>
              <a:spcAft>
                <a:spcPts val="0"/>
              </a:spcAft>
              <a:buSzPts val="1700"/>
              <a:buChar char="●"/>
            </a:pPr>
            <a:r>
              <a:rPr lang="en"/>
              <a:t>Online learning is a common way that adult learners develop their skills at work, but online learning has some advantages and disadvantages:</a:t>
            </a:r>
            <a:endParaRPr/>
          </a:p>
        </p:txBody>
      </p:sp>
      <p:sp>
        <p:nvSpPr>
          <p:cNvPr id="393" name="Google Shape;393;p5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4"/>
          <p:cNvSpPr txBox="1"/>
          <p:nvPr/>
        </p:nvSpPr>
        <p:spPr>
          <a:xfrm>
            <a:off x="333925" y="2964050"/>
            <a:ext cx="3654300" cy="57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accent1"/>
                </a:solidFill>
                <a:latin typeface="Inter Tight"/>
                <a:ea typeface="Inter Tight"/>
                <a:cs typeface="Inter Tight"/>
                <a:sym typeface="Inter Tight"/>
              </a:rPr>
              <a:t>Advantages</a:t>
            </a:r>
            <a:endParaRPr b="1" sz="1700">
              <a:solidFill>
                <a:schemeClr val="accent1"/>
              </a:solidFill>
              <a:latin typeface="Inter Tight"/>
              <a:ea typeface="Inter Tight"/>
              <a:cs typeface="Inter Tight"/>
              <a:sym typeface="Inter Tight"/>
            </a:endParaRPr>
          </a:p>
        </p:txBody>
      </p:sp>
      <p:sp>
        <p:nvSpPr>
          <p:cNvPr id="395" name="Google Shape;395;p54"/>
          <p:cNvSpPr txBox="1"/>
          <p:nvPr/>
        </p:nvSpPr>
        <p:spPr>
          <a:xfrm>
            <a:off x="4727675" y="2964050"/>
            <a:ext cx="3533100" cy="57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Inter Tight"/>
                <a:ea typeface="Inter Tight"/>
                <a:cs typeface="Inter Tight"/>
                <a:sym typeface="Inter Tight"/>
              </a:rPr>
              <a:t>Disadvantages</a:t>
            </a:r>
            <a:endParaRPr b="1" sz="1700">
              <a:latin typeface="Inter Tight"/>
              <a:ea typeface="Inter Tight"/>
              <a:cs typeface="Inter Tight"/>
              <a:sym typeface="Inter Tight"/>
            </a:endParaRPr>
          </a:p>
        </p:txBody>
      </p:sp>
      <p:sp>
        <p:nvSpPr>
          <p:cNvPr id="396" name="Google Shape;396;p54"/>
          <p:cNvSpPr txBox="1"/>
          <p:nvPr>
            <p:ph idx="1" type="body"/>
          </p:nvPr>
        </p:nvSpPr>
        <p:spPr>
          <a:xfrm>
            <a:off x="414975" y="3342600"/>
            <a:ext cx="3942900" cy="1231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Clr>
                <a:schemeClr val="accent1"/>
              </a:buClr>
              <a:buSzPts val="1700"/>
              <a:buChar char="●"/>
            </a:pPr>
            <a:r>
              <a:rPr lang="en">
                <a:solidFill>
                  <a:schemeClr val="accent1"/>
                </a:solidFill>
              </a:rPr>
              <a:t>Self-paced</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Flexible</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Can utilize multimedia</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Choice</a:t>
            </a:r>
            <a:endParaRPr>
              <a:solidFill>
                <a:schemeClr val="accent1"/>
              </a:solidFill>
            </a:endParaRPr>
          </a:p>
        </p:txBody>
      </p:sp>
      <p:sp>
        <p:nvSpPr>
          <p:cNvPr id="397" name="Google Shape;397;p54"/>
          <p:cNvSpPr txBox="1"/>
          <p:nvPr>
            <p:ph idx="1" type="body"/>
          </p:nvPr>
        </p:nvSpPr>
        <p:spPr>
          <a:xfrm>
            <a:off x="4727675" y="3342600"/>
            <a:ext cx="3942900" cy="1231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Clr>
                <a:schemeClr val="accent1"/>
              </a:buClr>
              <a:buSzPts val="1700"/>
              <a:buChar char="●"/>
            </a:pPr>
            <a:r>
              <a:rPr lang="en">
                <a:solidFill>
                  <a:schemeClr val="accent1"/>
                </a:solidFill>
              </a:rPr>
              <a:t>Time Conflicts</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Lack of Motivation</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Procrastination</a:t>
            </a:r>
            <a:endParaRPr>
              <a:solidFill>
                <a:schemeClr val="accent1"/>
              </a:solidFill>
            </a:endParaRPr>
          </a:p>
          <a:p>
            <a:pPr indent="-336550" lvl="0" marL="457200" rtl="0" algn="l">
              <a:spcBef>
                <a:spcPts val="0"/>
              </a:spcBef>
              <a:spcAft>
                <a:spcPts val="0"/>
              </a:spcAft>
              <a:buClr>
                <a:schemeClr val="accent1"/>
              </a:buClr>
              <a:buSzPts val="1700"/>
              <a:buChar char="●"/>
            </a:pPr>
            <a:r>
              <a:rPr lang="en">
                <a:solidFill>
                  <a:schemeClr val="accent1"/>
                </a:solidFill>
              </a:rPr>
              <a:t>Some Computer Skills Required</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Introduction</a:t>
            </a:r>
            <a:endParaRPr/>
          </a:p>
        </p:txBody>
      </p:sp>
      <p:sp>
        <p:nvSpPr>
          <p:cNvPr id="403" name="Google Shape;403;p55"/>
          <p:cNvSpPr txBox="1"/>
          <p:nvPr>
            <p:ph idx="1" type="body"/>
          </p:nvPr>
        </p:nvSpPr>
        <p:spPr>
          <a:xfrm>
            <a:off x="333925" y="934550"/>
            <a:ext cx="8475600" cy="1231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My Topic:</a:t>
            </a:r>
            <a:endParaRPr b="1"/>
          </a:p>
          <a:p>
            <a:pPr indent="-336550" lvl="1" marL="914400" rtl="0" algn="l">
              <a:spcBef>
                <a:spcPts val="0"/>
              </a:spcBef>
              <a:spcAft>
                <a:spcPts val="0"/>
              </a:spcAft>
              <a:buSzPts val="1700"/>
              <a:buChar char="○"/>
            </a:pPr>
            <a:r>
              <a:rPr lang="en"/>
              <a:t>Create a program that will help adult </a:t>
            </a:r>
            <a:r>
              <a:rPr lang="en"/>
              <a:t>learners</a:t>
            </a:r>
            <a:r>
              <a:rPr lang="en"/>
              <a:t> create healthy habits around online learning with a particular focus on helping learners fit time to take online learning into their busy schedules. </a:t>
            </a:r>
            <a:endParaRPr/>
          </a:p>
        </p:txBody>
      </p:sp>
      <p:sp>
        <p:nvSpPr>
          <p:cNvPr id="404" name="Google Shape;404;p5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Computer And Technology Free Stock Photo - Public Domain Pictures" id="405" name="Google Shape;405;p55"/>
          <p:cNvPicPr preferRelativeResize="0"/>
          <p:nvPr/>
        </p:nvPicPr>
        <p:blipFill>
          <a:blip r:embed="rId3">
            <a:alphaModFix/>
          </a:blip>
          <a:stretch>
            <a:fillRect/>
          </a:stretch>
        </p:blipFill>
        <p:spPr>
          <a:xfrm>
            <a:off x="2567513" y="2221175"/>
            <a:ext cx="4008974" cy="2672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Summary of Findings</a:t>
            </a:r>
            <a:endParaRPr/>
          </a:p>
        </p:txBody>
      </p:sp>
      <p:sp>
        <p:nvSpPr>
          <p:cNvPr id="411" name="Google Shape;411;p56"/>
          <p:cNvSpPr txBox="1"/>
          <p:nvPr>
            <p:ph idx="1" type="body"/>
          </p:nvPr>
        </p:nvSpPr>
        <p:spPr>
          <a:xfrm>
            <a:off x="333925" y="934550"/>
            <a:ext cx="5485200" cy="39405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Current research on online learning struggles</a:t>
            </a:r>
            <a:endParaRPr b="1"/>
          </a:p>
          <a:p>
            <a:pPr indent="0" lvl="0" marL="457200" rtl="0" algn="l">
              <a:spcBef>
                <a:spcPts val="1200"/>
              </a:spcBef>
              <a:spcAft>
                <a:spcPts val="0"/>
              </a:spcAft>
              <a:buNone/>
            </a:pPr>
            <a:r>
              <a:t/>
            </a:r>
            <a:endParaRPr b="1"/>
          </a:p>
          <a:p>
            <a:pPr indent="-336550" lvl="1" marL="914400" rtl="0" algn="l">
              <a:spcBef>
                <a:spcPts val="1200"/>
              </a:spcBef>
              <a:spcAft>
                <a:spcPts val="0"/>
              </a:spcAft>
              <a:buSzPts val="1700"/>
              <a:buChar char="○"/>
            </a:pPr>
            <a:r>
              <a:rPr lang="en"/>
              <a:t>In an adult learning case study by Karlsen et al. (2023), several participants of the study said that a lack of time and competing priorities caused them to not take full advantage of their online learning (specifically microlearnings in this study). </a:t>
            </a:r>
            <a:endParaRPr/>
          </a:p>
          <a:p>
            <a:pPr indent="0" lvl="0" marL="914400" rtl="0" algn="l">
              <a:spcBef>
                <a:spcPts val="1200"/>
              </a:spcBef>
              <a:spcAft>
                <a:spcPts val="0"/>
              </a:spcAft>
              <a:buNone/>
            </a:pPr>
            <a:r>
              <a:t/>
            </a:r>
            <a:endParaRPr/>
          </a:p>
          <a:p>
            <a:pPr indent="-336550" lvl="1" marL="914400" rtl="0" algn="l">
              <a:spcBef>
                <a:spcPts val="1200"/>
              </a:spcBef>
              <a:spcAft>
                <a:spcPts val="0"/>
              </a:spcAft>
              <a:buSzPts val="1700"/>
              <a:buChar char="○"/>
            </a:pPr>
            <a:r>
              <a:rPr lang="en"/>
              <a:t>Participants also noted that it was difficult to create a habit of online learning due to other pressing tasks such as meetings.</a:t>
            </a:r>
            <a:endParaRPr/>
          </a:p>
        </p:txBody>
      </p:sp>
      <p:sp>
        <p:nvSpPr>
          <p:cNvPr id="412" name="Google Shape;412;p5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Time stands still | Taken whilst in Manchester, me and a cou… | Flickr" id="413" name="Google Shape;413;p56"/>
          <p:cNvPicPr preferRelativeResize="0"/>
          <p:nvPr/>
        </p:nvPicPr>
        <p:blipFill>
          <a:blip r:embed="rId3">
            <a:alphaModFix/>
          </a:blip>
          <a:stretch>
            <a:fillRect/>
          </a:stretch>
        </p:blipFill>
        <p:spPr>
          <a:xfrm>
            <a:off x="5893675" y="1817975"/>
            <a:ext cx="3020076" cy="21736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Summary of Findings</a:t>
            </a:r>
            <a:endParaRPr/>
          </a:p>
        </p:txBody>
      </p:sp>
      <p:sp>
        <p:nvSpPr>
          <p:cNvPr id="419" name="Google Shape;419;p57"/>
          <p:cNvSpPr txBox="1"/>
          <p:nvPr>
            <p:ph idx="1" type="body"/>
          </p:nvPr>
        </p:nvSpPr>
        <p:spPr>
          <a:xfrm>
            <a:off x="333925" y="934550"/>
            <a:ext cx="8475600" cy="31554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Current research on existing solutions</a:t>
            </a:r>
            <a:endParaRPr b="1"/>
          </a:p>
          <a:p>
            <a:pPr indent="0" lvl="0" marL="457200" rtl="0" algn="l">
              <a:spcBef>
                <a:spcPts val="1200"/>
              </a:spcBef>
              <a:spcAft>
                <a:spcPts val="0"/>
              </a:spcAft>
              <a:buNone/>
            </a:pPr>
            <a:r>
              <a:t/>
            </a:r>
            <a:endParaRPr b="1"/>
          </a:p>
          <a:p>
            <a:pPr indent="-336550" lvl="1" marL="914400" rtl="0" algn="l">
              <a:spcBef>
                <a:spcPts val="1200"/>
              </a:spcBef>
              <a:spcAft>
                <a:spcPts val="0"/>
              </a:spcAft>
              <a:buSzPts val="1700"/>
              <a:buChar char="○"/>
            </a:pPr>
            <a:r>
              <a:rPr lang="en"/>
              <a:t>In the study by Karlsen et al. (2023), the only consistent way that participants said that they completed their online learnings is when it is mandated by their superiors.</a:t>
            </a:r>
            <a:endParaRPr/>
          </a:p>
          <a:p>
            <a:pPr indent="0" lvl="0" marL="914400" rtl="0" algn="l">
              <a:spcBef>
                <a:spcPts val="1200"/>
              </a:spcBef>
              <a:spcAft>
                <a:spcPts val="0"/>
              </a:spcAft>
              <a:buNone/>
            </a:pPr>
            <a:r>
              <a:t/>
            </a:r>
            <a:endParaRPr/>
          </a:p>
          <a:p>
            <a:pPr indent="-336550" lvl="1" marL="914400" rtl="0" algn="l">
              <a:spcBef>
                <a:spcPts val="1200"/>
              </a:spcBef>
              <a:spcAft>
                <a:spcPts val="0"/>
              </a:spcAft>
              <a:buSzPts val="1700"/>
              <a:buChar char="○"/>
            </a:pPr>
            <a:r>
              <a:rPr lang="en"/>
              <a:t>In another online learning study, Sahin and Yurdugül (2022) shared that participants of their study said that reminders and notifications were helpful to get them to use the online learning platform.</a:t>
            </a:r>
            <a:endParaRPr/>
          </a:p>
        </p:txBody>
      </p:sp>
      <p:sp>
        <p:nvSpPr>
          <p:cNvPr id="420" name="Google Shape;420;p5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8"/>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Real World Applications</a:t>
            </a:r>
            <a:endParaRPr/>
          </a:p>
        </p:txBody>
      </p:sp>
      <p:sp>
        <p:nvSpPr>
          <p:cNvPr id="426" name="Google Shape;426;p58"/>
          <p:cNvSpPr txBox="1"/>
          <p:nvPr>
            <p:ph idx="1" type="body"/>
          </p:nvPr>
        </p:nvSpPr>
        <p:spPr>
          <a:xfrm>
            <a:off x="333925" y="934550"/>
            <a:ext cx="8475600" cy="34170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Fixing the online learning issue with...</a:t>
            </a:r>
            <a:endParaRPr b="1"/>
          </a:p>
          <a:p>
            <a:pPr indent="0" lvl="0" marL="457200" rtl="0" algn="l">
              <a:spcBef>
                <a:spcPts val="1200"/>
              </a:spcBef>
              <a:spcAft>
                <a:spcPts val="0"/>
              </a:spcAft>
              <a:buNone/>
            </a:pPr>
            <a:r>
              <a:t/>
            </a:r>
            <a:endParaRPr b="1"/>
          </a:p>
          <a:p>
            <a:pPr indent="-336550" lvl="1" marL="914400" rtl="0" algn="l">
              <a:spcBef>
                <a:spcPts val="1200"/>
              </a:spcBef>
              <a:spcAft>
                <a:spcPts val="0"/>
              </a:spcAft>
              <a:buSzPts val="1700"/>
              <a:buChar char="○"/>
            </a:pPr>
            <a:r>
              <a:rPr lang="en"/>
              <a:t>Supervisor Mandates</a:t>
            </a:r>
            <a:endParaRPr/>
          </a:p>
          <a:p>
            <a:pPr indent="-336550" lvl="2" marL="1371600" rtl="0" algn="l">
              <a:spcBef>
                <a:spcPts val="0"/>
              </a:spcBef>
              <a:spcAft>
                <a:spcPts val="0"/>
              </a:spcAft>
              <a:buSzPts val="1700"/>
              <a:buChar char="■"/>
            </a:pPr>
            <a:r>
              <a:rPr lang="en"/>
              <a:t>This is not a true solution, as adult learners should not have to be required to complete online learning for their own development.</a:t>
            </a:r>
            <a:endParaRPr/>
          </a:p>
          <a:p>
            <a:pPr indent="0" lvl="0" marL="1371600" rtl="0" algn="l">
              <a:spcBef>
                <a:spcPts val="1200"/>
              </a:spcBef>
              <a:spcAft>
                <a:spcPts val="0"/>
              </a:spcAft>
              <a:buNone/>
            </a:pPr>
            <a:r>
              <a:t/>
            </a:r>
            <a:endParaRPr/>
          </a:p>
          <a:p>
            <a:pPr indent="-336550" lvl="1" marL="914400" rtl="0" algn="l">
              <a:spcBef>
                <a:spcPts val="1200"/>
              </a:spcBef>
              <a:spcAft>
                <a:spcPts val="0"/>
              </a:spcAft>
              <a:buSzPts val="1700"/>
              <a:buChar char="○"/>
            </a:pPr>
            <a:r>
              <a:rPr lang="en"/>
              <a:t>Reminders and Notifications</a:t>
            </a:r>
            <a:endParaRPr/>
          </a:p>
          <a:p>
            <a:pPr indent="-336550" lvl="2" marL="1371600" rtl="0" algn="l">
              <a:spcBef>
                <a:spcPts val="0"/>
              </a:spcBef>
              <a:spcAft>
                <a:spcPts val="0"/>
              </a:spcAft>
              <a:buSzPts val="1700"/>
              <a:buChar char="■"/>
            </a:pPr>
            <a:r>
              <a:rPr lang="en"/>
              <a:t>I believe that this is a step in the right direction and the basis of my program. Many adult learners believe they are far too busy to complete online learnings, so it is important to help them schedule time for learning.</a:t>
            </a:r>
            <a:endParaRPr/>
          </a:p>
        </p:txBody>
      </p:sp>
      <p:sp>
        <p:nvSpPr>
          <p:cNvPr id="427" name="Google Shape;427;p5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9"/>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Design Approach</a:t>
            </a:r>
            <a:endParaRPr/>
          </a:p>
        </p:txBody>
      </p:sp>
      <p:sp>
        <p:nvSpPr>
          <p:cNvPr id="433" name="Google Shape;433;p59"/>
          <p:cNvSpPr txBox="1"/>
          <p:nvPr>
            <p:ph idx="1" type="body"/>
          </p:nvPr>
        </p:nvSpPr>
        <p:spPr>
          <a:xfrm>
            <a:off x="333925" y="934550"/>
            <a:ext cx="8475600" cy="34170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My Program</a:t>
            </a:r>
            <a:endParaRPr b="1"/>
          </a:p>
          <a:p>
            <a:pPr indent="0" lvl="0" marL="914400" rtl="0" algn="l">
              <a:spcBef>
                <a:spcPts val="1200"/>
              </a:spcBef>
              <a:spcAft>
                <a:spcPts val="0"/>
              </a:spcAft>
              <a:buNone/>
            </a:pPr>
            <a:r>
              <a:t/>
            </a:r>
            <a:endParaRPr/>
          </a:p>
          <a:p>
            <a:pPr indent="-336550" lvl="1" marL="914400" rtl="0" algn="l">
              <a:spcBef>
                <a:spcPts val="1200"/>
              </a:spcBef>
              <a:spcAft>
                <a:spcPts val="0"/>
              </a:spcAft>
              <a:buSzPts val="1700"/>
              <a:buChar char="○"/>
            </a:pPr>
            <a:r>
              <a:rPr lang="en"/>
              <a:t>I wanted to create a program that was simple, quick, and easy to use. Since the issue at hand is not having enough time to complete online learning, the solution to this issue needs to get its job done as simple as possible.</a:t>
            </a:r>
            <a:endParaRPr/>
          </a:p>
          <a:p>
            <a:pPr indent="0" lvl="0" marL="914400" rtl="0" algn="l">
              <a:spcBef>
                <a:spcPts val="1200"/>
              </a:spcBef>
              <a:spcAft>
                <a:spcPts val="0"/>
              </a:spcAft>
              <a:buNone/>
            </a:pPr>
            <a:r>
              <a:t/>
            </a:r>
            <a:endParaRPr/>
          </a:p>
          <a:p>
            <a:pPr indent="-336550" lvl="1" marL="914400" rtl="0" algn="l">
              <a:spcBef>
                <a:spcPts val="1200"/>
              </a:spcBef>
              <a:spcAft>
                <a:spcPts val="0"/>
              </a:spcAft>
              <a:buSzPts val="1700"/>
              <a:buChar char="○"/>
            </a:pPr>
            <a:r>
              <a:rPr lang="en"/>
              <a:t>For my program, the user only needs to enter very basic information (Email, Date, Time, and Course Duration) which should take a minute or less. However, since the user enters this information themselves, it can help to motivate them to commit the date and time they are choosing to online learning. </a:t>
            </a:r>
            <a:endParaRPr/>
          </a:p>
        </p:txBody>
      </p:sp>
      <p:sp>
        <p:nvSpPr>
          <p:cNvPr id="434" name="Google Shape;434;p5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0"/>
          <p:cNvSpPr txBox="1"/>
          <p:nvPr>
            <p:ph type="title"/>
          </p:nvPr>
        </p:nvSpPr>
        <p:spPr>
          <a:xfrm>
            <a:off x="333925" y="358550"/>
            <a:ext cx="8475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Solution Design Proposal</a:t>
            </a:r>
            <a:endParaRPr/>
          </a:p>
        </p:txBody>
      </p:sp>
      <p:sp>
        <p:nvSpPr>
          <p:cNvPr id="440" name="Google Shape;440;p60"/>
          <p:cNvSpPr txBox="1"/>
          <p:nvPr>
            <p:ph idx="1" type="body"/>
          </p:nvPr>
        </p:nvSpPr>
        <p:spPr>
          <a:xfrm>
            <a:off x="333925" y="4501925"/>
            <a:ext cx="8475600" cy="4464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u="sng">
                <a:solidFill>
                  <a:srgbClr val="0000FF"/>
                </a:solidFill>
                <a:hlinkClick r:id="rId3">
                  <a:extLst>
                    <a:ext uri="{A12FA001-AC4F-418D-AE19-62706E023703}">
                      <ahyp:hlinkClr val="tx"/>
                    </a:ext>
                  </a:extLst>
                </a:hlinkClick>
              </a:rPr>
              <a:t>Pseudocode on Project Documentation</a:t>
            </a:r>
            <a:endParaRPr b="1">
              <a:solidFill>
                <a:srgbClr val="0000FF"/>
              </a:solidFill>
            </a:endParaRPr>
          </a:p>
        </p:txBody>
      </p:sp>
      <p:sp>
        <p:nvSpPr>
          <p:cNvPr id="441" name="Google Shape;441;p6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2" name="Google Shape;442;p60"/>
          <p:cNvPicPr preferRelativeResize="0"/>
          <p:nvPr/>
        </p:nvPicPr>
        <p:blipFill>
          <a:blip r:embed="rId4">
            <a:alphaModFix/>
          </a:blip>
          <a:stretch>
            <a:fillRect/>
          </a:stretch>
        </p:blipFill>
        <p:spPr>
          <a:xfrm>
            <a:off x="2858851" y="974150"/>
            <a:ext cx="3425751" cy="3425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