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E80D1E-963D-4E2D-A622-5B29FE7BF8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9792571-E80F-4A67-B809-AF4CBEE36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8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30C-6BA7-42DC-B305-E7294DE14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6F8-0C92-4C4A-A806-81C2E1A40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Wholey</a:t>
            </a:r>
            <a:r>
              <a:rPr lang="en-US" dirty="0"/>
              <a:t>, Dan </a:t>
            </a:r>
            <a:r>
              <a:rPr lang="en-US" dirty="0" err="1"/>
              <a:t>longo</a:t>
            </a:r>
            <a:r>
              <a:rPr lang="en-US" dirty="0"/>
              <a:t>, derrick alders</a:t>
            </a:r>
          </a:p>
        </p:txBody>
      </p:sp>
    </p:spTree>
    <p:extLst>
      <p:ext uri="{BB962C8B-B14F-4D97-AF65-F5344CB8AC3E}">
        <p14:creationId xmlns:p14="http://schemas.microsoft.com/office/powerpoint/2010/main" val="8212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AC07-1A9E-44F1-AC15-808D4AAF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D94A-E63A-4663-AF91-2DCAF759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front end is an android app</a:t>
            </a:r>
          </a:p>
          <a:p>
            <a:r>
              <a:rPr lang="en-US" sz="2400" dirty="0"/>
              <a:t>The app guides you to select a picture</a:t>
            </a:r>
          </a:p>
          <a:p>
            <a:r>
              <a:rPr lang="en-US" sz="2400" dirty="0"/>
              <a:t>Then you should use the app to email the picture to a designated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3132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0831-F04F-4A88-B49A-1C0E6D19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5B09-29DD-4807-AA96-1EE77F13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a filter setup in our designated email which sweeps all relevant emails over to a designated folder</a:t>
            </a:r>
          </a:p>
          <a:p>
            <a:r>
              <a:rPr lang="en-US" sz="2400" dirty="0"/>
              <a:t>Our python script will scrape that folder and pull any attachments from it that we have not downloaded before</a:t>
            </a:r>
          </a:p>
          <a:p>
            <a:r>
              <a:rPr lang="en-US" sz="2400" dirty="0"/>
              <a:t>We take those pictures and apply a few filters to them which makes it easier for our OCR software to read</a:t>
            </a:r>
          </a:p>
          <a:p>
            <a:r>
              <a:rPr lang="en-US" sz="2400" dirty="0"/>
              <a:t>We pass those new pictures to Tesseract (our OCR solution) which reads them and outputs text</a:t>
            </a:r>
          </a:p>
        </p:txBody>
      </p:sp>
    </p:spTree>
    <p:extLst>
      <p:ext uri="{BB962C8B-B14F-4D97-AF65-F5344CB8AC3E}">
        <p14:creationId xmlns:p14="http://schemas.microsoft.com/office/powerpoint/2010/main" val="193830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FC96-3C60-478C-8DD6-B8A236F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1BD1-FA6D-419E-A699-2059F80C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we read in our text from the receipt, we manipulate the text a bit in order to find the total bill paid.</a:t>
            </a:r>
          </a:p>
          <a:p>
            <a:r>
              <a:rPr lang="en-US" sz="2400" dirty="0"/>
              <a:t>We take that total price and add it to </a:t>
            </a:r>
            <a:r>
              <a:rPr lang="en-US" sz="2400"/>
              <a:t>our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23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B7EA-62D3-4419-9C0C-8D307697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2DC9-82BC-4CA6-B811-3BCEDBB7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</TotalTime>
  <Words>162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Receipt Tracker App</vt:lpstr>
      <vt:lpstr>Frontend</vt:lpstr>
      <vt:lpstr>Backend</vt:lpstr>
      <vt:lpstr>Backend cont’d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Receipt Tracker App</dc:title>
  <dc:creator>mjw3</dc:creator>
  <cp:lastModifiedBy>mjw3</cp:lastModifiedBy>
  <cp:revision>4</cp:revision>
  <dcterms:created xsi:type="dcterms:W3CDTF">2019-04-08T08:37:29Z</dcterms:created>
  <dcterms:modified xsi:type="dcterms:W3CDTF">2019-04-08T03:58:42Z</dcterms:modified>
</cp:coreProperties>
</file>