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5"/>
    <p:restoredTop sz="94610"/>
  </p:normalViewPr>
  <p:slideViewPr>
    <p:cSldViewPr snapToGrid="0" snapToObjects="1">
      <p:cViewPr>
        <p:scale>
          <a:sx n="155" d="100"/>
          <a:sy n="155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00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[Pyconf 2022 Workshop - Generators](https://github.com/satyamsoni2211/pyconf_2022_decorators_generators_workshop/tree/main/generators)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[Pyconf 2022 Workshop - Decorators](https://github.com/satyamsoni2211/pyconf_2022_decorators_generators_workshop/tree/main/decorators)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tyamsoni2211/pyconf_2022_decorators_generators_workshop/tree/main/generato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tyamsoni2211/pyconf_2022_decorators_generators_workshop/tree/main/decora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43F49-510A-9FA8-5956-6FF476D5E4E0}"/>
              </a:ext>
            </a:extLst>
          </p:cNvPr>
          <p:cNvSpPr txBox="1"/>
          <p:nvPr/>
        </p:nvSpPr>
        <p:spPr>
          <a:xfrm>
            <a:off x="2841495" y="4935344"/>
            <a:ext cx="624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PyConf 2022 Workshop - Generators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4C00C2-BF40-33A6-2B08-1D68C31B1919}"/>
              </a:ext>
            </a:extLst>
          </p:cNvPr>
          <p:cNvSpPr txBox="1"/>
          <p:nvPr/>
        </p:nvSpPr>
        <p:spPr>
          <a:xfrm>
            <a:off x="2767355" y="4927107"/>
            <a:ext cx="6205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PyConf 2022 Workshop - Decorators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Macintosh PowerPoint</Application>
  <PresentationFormat>Widescreen</PresentationFormat>
  <Paragraphs>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satyam soni</dc:creator>
  <cp:lastModifiedBy>Satyam Soni</cp:lastModifiedBy>
  <cp:revision>3</cp:revision>
  <dcterms:created xsi:type="dcterms:W3CDTF">2022-11-24T06:52:03Z</dcterms:created>
  <dcterms:modified xsi:type="dcterms:W3CDTF">2022-11-24T06:57:00Z</dcterms:modified>
</cp:coreProperties>
</file>