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6" r:id="rId5"/>
    <p:sldId id="281" r:id="rId6"/>
    <p:sldId id="285" r:id="rId7"/>
    <p:sldId id="284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4341F-0FCA-4047-8FE4-5E5E6320038B}" v="1" dt="2022-10-26T15:34:20.62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Hughes" userId="7a94f0e877d568c9" providerId="LiveId" clId="{3364341F-0FCA-4047-8FE4-5E5E6320038B}"/>
    <pc:docChg chg="modSld">
      <pc:chgData name="Mary Hughes" userId="7a94f0e877d568c9" providerId="LiveId" clId="{3364341F-0FCA-4047-8FE4-5E5E6320038B}" dt="2022-10-26T15:35:32.332" v="4" actId="1076"/>
      <pc:docMkLst>
        <pc:docMk/>
      </pc:docMkLst>
      <pc:sldChg chg="modSp mod">
        <pc:chgData name="Mary Hughes" userId="7a94f0e877d568c9" providerId="LiveId" clId="{3364341F-0FCA-4047-8FE4-5E5E6320038B}" dt="2022-10-26T15:35:32.332" v="4" actId="1076"/>
        <pc:sldMkLst>
          <pc:docMk/>
          <pc:sldMk cId="2899366066" sldId="284"/>
        </pc:sldMkLst>
        <pc:spChg chg="mod">
          <ac:chgData name="Mary Hughes" userId="7a94f0e877d568c9" providerId="LiveId" clId="{3364341F-0FCA-4047-8FE4-5E5E6320038B}" dt="2022-10-26T15:34:07.988" v="1" actId="20577"/>
          <ac:spMkLst>
            <pc:docMk/>
            <pc:sldMk cId="2899366066" sldId="284"/>
            <ac:spMk id="4" creationId="{46FCD2C2-9F89-C8B2-7F2F-ABE3613A6A52}"/>
          </ac:spMkLst>
        </pc:spChg>
        <pc:spChg chg="mod">
          <ac:chgData name="Mary Hughes" userId="7a94f0e877d568c9" providerId="LiveId" clId="{3364341F-0FCA-4047-8FE4-5E5E6320038B}" dt="2022-10-26T15:35:32.332" v="4" actId="1076"/>
          <ac:spMkLst>
            <pc:docMk/>
            <pc:sldMk cId="2899366066" sldId="284"/>
            <ac:spMk id="5" creationId="{DA0DF393-8940-BE58-2D6F-B6915A4D61B6}"/>
          </ac:spMkLst>
        </pc:spChg>
      </pc:sldChg>
      <pc:sldChg chg="addSp modSp">
        <pc:chgData name="Mary Hughes" userId="7a94f0e877d568c9" providerId="LiveId" clId="{3364341F-0FCA-4047-8FE4-5E5E6320038B}" dt="2022-10-26T15:34:20.624" v="2"/>
        <pc:sldMkLst>
          <pc:docMk/>
          <pc:sldMk cId="3211763744" sldId="285"/>
        </pc:sldMkLst>
        <pc:spChg chg="add mod">
          <ac:chgData name="Mary Hughes" userId="7a94f0e877d568c9" providerId="LiveId" clId="{3364341F-0FCA-4047-8FE4-5E5E6320038B}" dt="2022-10-26T15:34:20.624" v="2"/>
          <ac:spMkLst>
            <pc:docMk/>
            <pc:sldMk cId="3211763744" sldId="285"/>
            <ac:spMk id="4" creationId="{4AE06758-BBAE-289E-4A41-2554DEC64E31}"/>
          </ac:spMkLst>
        </pc:spChg>
      </pc:sldChg>
    </pc:docChg>
  </pc:docChgLst>
  <pc:docChgLst>
    <pc:chgData name="Mary Hughes" userId="7a94f0e877d568c9" providerId="LiveId" clId="{01B5CDE1-8018-4C8D-8266-9B2BC44DB097}"/>
    <pc:docChg chg="undo custSel addSld delSld modSld">
      <pc:chgData name="Mary Hughes" userId="7a94f0e877d568c9" providerId="LiveId" clId="{01B5CDE1-8018-4C8D-8266-9B2BC44DB097}" dt="2022-10-24T23:43:10.073" v="2305" actId="20577"/>
      <pc:docMkLst>
        <pc:docMk/>
      </pc:docMkLst>
      <pc:sldChg chg="modSp mod">
        <pc:chgData name="Mary Hughes" userId="7a94f0e877d568c9" providerId="LiveId" clId="{01B5CDE1-8018-4C8D-8266-9B2BC44DB097}" dt="2022-10-24T23:43:10.073" v="2305" actId="20577"/>
        <pc:sldMkLst>
          <pc:docMk/>
          <pc:sldMk cId="1810629760" sldId="276"/>
        </pc:sldMkLst>
        <pc:spChg chg="mod">
          <ac:chgData name="Mary Hughes" userId="7a94f0e877d568c9" providerId="LiveId" clId="{01B5CDE1-8018-4C8D-8266-9B2BC44DB097}" dt="2022-10-24T22:51:49.179" v="31" actId="20577"/>
          <ac:spMkLst>
            <pc:docMk/>
            <pc:sldMk cId="1810629760" sldId="276"/>
            <ac:spMk id="2" creationId="{00000000-0000-0000-0000-000000000000}"/>
          </ac:spMkLst>
        </pc:spChg>
        <pc:spChg chg="mod">
          <ac:chgData name="Mary Hughes" userId="7a94f0e877d568c9" providerId="LiveId" clId="{01B5CDE1-8018-4C8D-8266-9B2BC44DB097}" dt="2022-10-24T23:43:10.073" v="2305" actId="20577"/>
          <ac:spMkLst>
            <pc:docMk/>
            <pc:sldMk cId="1810629760" sldId="276"/>
            <ac:spMk id="3" creationId="{00000000-0000-0000-0000-000000000000}"/>
          </ac:spMkLst>
        </pc:spChg>
      </pc:sldChg>
      <pc:sldChg chg="addSp delSp modSp mod">
        <pc:chgData name="Mary Hughes" userId="7a94f0e877d568c9" providerId="LiveId" clId="{01B5CDE1-8018-4C8D-8266-9B2BC44DB097}" dt="2022-10-24T23:42:08.748" v="2294" actId="14100"/>
        <pc:sldMkLst>
          <pc:docMk/>
          <pc:sldMk cId="3709083976" sldId="278"/>
        </pc:sldMkLst>
        <pc:spChg chg="add del mod">
          <ac:chgData name="Mary Hughes" userId="7a94f0e877d568c9" providerId="LiveId" clId="{01B5CDE1-8018-4C8D-8266-9B2BC44DB097}" dt="2022-10-24T23:28:11.636" v="2275"/>
          <ac:spMkLst>
            <pc:docMk/>
            <pc:sldMk cId="3709083976" sldId="278"/>
            <ac:spMk id="4" creationId="{B5A7CAE4-EC94-A518-10AE-38AFB2A54B93}"/>
          </ac:spMkLst>
        </pc:spChg>
        <pc:spChg chg="add del mod">
          <ac:chgData name="Mary Hughes" userId="7a94f0e877d568c9" providerId="LiveId" clId="{01B5CDE1-8018-4C8D-8266-9B2BC44DB097}" dt="2022-10-24T23:29:50.004" v="2277"/>
          <ac:spMkLst>
            <pc:docMk/>
            <pc:sldMk cId="3709083976" sldId="278"/>
            <ac:spMk id="7" creationId="{921666BB-5B9A-6547-E0B0-04C14CEA32FE}"/>
          </ac:spMkLst>
        </pc:spChg>
        <pc:spChg chg="add del mod">
          <ac:chgData name="Mary Hughes" userId="7a94f0e877d568c9" providerId="LiveId" clId="{01B5CDE1-8018-4C8D-8266-9B2BC44DB097}" dt="2022-10-24T23:41:58.780" v="2289" actId="931"/>
          <ac:spMkLst>
            <pc:docMk/>
            <pc:sldMk cId="3709083976" sldId="278"/>
            <ac:spMk id="11" creationId="{CC7A53A4-963F-2A57-F194-0FC58425F079}"/>
          </ac:spMkLst>
        </pc:spChg>
        <pc:graphicFrameChg chg="add del mod">
          <ac:chgData name="Mary Hughes" userId="7a94f0e877d568c9" providerId="LiveId" clId="{01B5CDE1-8018-4C8D-8266-9B2BC44DB097}" dt="2022-10-24T23:28:56.209" v="2276" actId="478"/>
          <ac:graphicFrameMkLst>
            <pc:docMk/>
            <pc:sldMk cId="3709083976" sldId="278"/>
            <ac:graphicFrameMk id="5" creationId="{1C79E4A6-0BFD-9A8A-33BD-875947069AB8}"/>
          </ac:graphicFrameMkLst>
        </pc:graphicFrameChg>
        <pc:graphicFrameChg chg="add del mod">
          <ac:chgData name="Mary Hughes" userId="7a94f0e877d568c9" providerId="LiveId" clId="{01B5CDE1-8018-4C8D-8266-9B2BC44DB097}" dt="2022-10-24T23:31:40.648" v="2288" actId="478"/>
          <ac:graphicFrameMkLst>
            <pc:docMk/>
            <pc:sldMk cId="3709083976" sldId="278"/>
            <ac:graphicFrameMk id="9" creationId="{DEC3AFFC-08AA-9BDA-5EB7-39A9C8C5BD36}"/>
          </ac:graphicFrameMkLst>
        </pc:graphicFrameChg>
        <pc:graphicFrameChg chg="del">
          <ac:chgData name="Mary Hughes" userId="7a94f0e877d568c9" providerId="LiveId" clId="{01B5CDE1-8018-4C8D-8266-9B2BC44DB097}" dt="2022-10-24T23:27:54.011" v="2274" actId="478"/>
          <ac:graphicFrameMkLst>
            <pc:docMk/>
            <pc:sldMk cId="3709083976" sldId="278"/>
            <ac:graphicFrameMk id="12" creationId="{6D33ACAC-CC7B-A9B5-7BEB-38E191492D71}"/>
          </ac:graphicFrameMkLst>
        </pc:graphicFrameChg>
        <pc:picChg chg="add mod">
          <ac:chgData name="Mary Hughes" userId="7a94f0e877d568c9" providerId="LiveId" clId="{01B5CDE1-8018-4C8D-8266-9B2BC44DB097}" dt="2022-10-24T23:42:08.748" v="2294" actId="14100"/>
          <ac:picMkLst>
            <pc:docMk/>
            <pc:sldMk cId="3709083976" sldId="278"/>
            <ac:picMk id="14" creationId="{DDCEF15F-2672-7803-7143-53D074E46C4F}"/>
          </ac:picMkLst>
        </pc:picChg>
      </pc:sldChg>
      <pc:sldChg chg="addSp delSp modSp mod">
        <pc:chgData name="Mary Hughes" userId="7a94f0e877d568c9" providerId="LiveId" clId="{01B5CDE1-8018-4C8D-8266-9B2BC44DB097}" dt="2022-10-24T23:42:36.346" v="2302" actId="1076"/>
        <pc:sldMkLst>
          <pc:docMk/>
          <pc:sldMk cId="1160868006" sldId="279"/>
        </pc:sldMkLst>
        <pc:spChg chg="add del mod">
          <ac:chgData name="Mary Hughes" userId="7a94f0e877d568c9" providerId="LiveId" clId="{01B5CDE1-8018-4C8D-8266-9B2BC44DB097}" dt="2022-10-24T23:42:20.725" v="2296" actId="931"/>
          <ac:spMkLst>
            <pc:docMk/>
            <pc:sldMk cId="1160868006" sldId="279"/>
            <ac:spMk id="5" creationId="{7ADEE745-AC44-4247-F16E-ECB7580E736C}"/>
          </ac:spMkLst>
        </pc:spChg>
        <pc:graphicFrameChg chg="del">
          <ac:chgData name="Mary Hughes" userId="7a94f0e877d568c9" providerId="LiveId" clId="{01B5CDE1-8018-4C8D-8266-9B2BC44DB097}" dt="2022-10-24T23:42:14.431" v="2295" actId="478"/>
          <ac:graphicFrameMkLst>
            <pc:docMk/>
            <pc:sldMk cId="1160868006" sldId="279"/>
            <ac:graphicFrameMk id="4" creationId="{D37D4DA4-3878-ED9A-5FD2-9CF815A06A4A}"/>
          </ac:graphicFrameMkLst>
        </pc:graphicFrameChg>
        <pc:picChg chg="add mod">
          <ac:chgData name="Mary Hughes" userId="7a94f0e877d568c9" providerId="LiveId" clId="{01B5CDE1-8018-4C8D-8266-9B2BC44DB097}" dt="2022-10-24T23:42:36.346" v="2302" actId="1076"/>
          <ac:picMkLst>
            <pc:docMk/>
            <pc:sldMk cId="1160868006" sldId="279"/>
            <ac:picMk id="7" creationId="{EE68D07C-6AE0-5F56-3578-0BFB309CDD73}"/>
          </ac:picMkLst>
        </pc:picChg>
      </pc:sldChg>
      <pc:sldChg chg="addSp delSp modSp mod">
        <pc:chgData name="Mary Hughes" userId="7a94f0e877d568c9" providerId="LiveId" clId="{01B5CDE1-8018-4C8D-8266-9B2BC44DB097}" dt="2022-10-24T23:13:57.708" v="1959" actId="207"/>
        <pc:sldMkLst>
          <pc:docMk/>
          <pc:sldMk cId="32910297" sldId="281"/>
        </pc:sldMkLst>
        <pc:spChg chg="del mod">
          <ac:chgData name="Mary Hughes" userId="7a94f0e877d568c9" providerId="LiveId" clId="{01B5CDE1-8018-4C8D-8266-9B2BC44DB097}" dt="2022-10-24T22:56:03.720" v="372" actId="478"/>
          <ac:spMkLst>
            <pc:docMk/>
            <pc:sldMk cId="32910297" sldId="281"/>
            <ac:spMk id="3" creationId="{9D1BAC22-FBE7-0428-7253-7D0298303DED}"/>
          </ac:spMkLst>
        </pc:spChg>
        <pc:spChg chg="add mod">
          <ac:chgData name="Mary Hughes" userId="7a94f0e877d568c9" providerId="LiveId" clId="{01B5CDE1-8018-4C8D-8266-9B2BC44DB097}" dt="2022-10-24T23:00:06.368" v="762" actId="27636"/>
          <ac:spMkLst>
            <pc:docMk/>
            <pc:sldMk cId="32910297" sldId="281"/>
            <ac:spMk id="5" creationId="{83A7D99B-8B23-CE9D-0643-0C87ED19A71D}"/>
          </ac:spMkLst>
        </pc:spChg>
        <pc:spChg chg="add mod">
          <ac:chgData name="Mary Hughes" userId="7a94f0e877d568c9" providerId="LiveId" clId="{01B5CDE1-8018-4C8D-8266-9B2BC44DB097}" dt="2022-10-24T23:00:34.784" v="767" actId="255"/>
          <ac:spMkLst>
            <pc:docMk/>
            <pc:sldMk cId="32910297" sldId="281"/>
            <ac:spMk id="6" creationId="{275E5FA8-3AEF-B852-D68F-CE9F4D175971}"/>
          </ac:spMkLst>
        </pc:spChg>
        <pc:spChg chg="add mod">
          <ac:chgData name="Mary Hughes" userId="7a94f0e877d568c9" providerId="LiveId" clId="{01B5CDE1-8018-4C8D-8266-9B2BC44DB097}" dt="2022-10-24T23:13:57.708" v="1959" actId="207"/>
          <ac:spMkLst>
            <pc:docMk/>
            <pc:sldMk cId="32910297" sldId="281"/>
            <ac:spMk id="8" creationId="{A0413420-EBF1-5E62-E86F-1B0F96093C3D}"/>
          </ac:spMkLst>
        </pc:spChg>
        <pc:picChg chg="add mod">
          <ac:chgData name="Mary Hughes" userId="7a94f0e877d568c9" providerId="LiveId" clId="{01B5CDE1-8018-4C8D-8266-9B2BC44DB097}" dt="2022-10-24T23:02:21.403" v="773" actId="1076"/>
          <ac:picMkLst>
            <pc:docMk/>
            <pc:sldMk cId="32910297" sldId="281"/>
            <ac:picMk id="7" creationId="{78EE73CF-7403-F01D-B38B-B5D2595E5310}"/>
          </ac:picMkLst>
        </pc:picChg>
      </pc:sldChg>
      <pc:sldChg chg="addSp delSp modSp del mod">
        <pc:chgData name="Mary Hughes" userId="7a94f0e877d568c9" providerId="LiveId" clId="{01B5CDE1-8018-4C8D-8266-9B2BC44DB097}" dt="2022-10-24T23:15:16.671" v="2013" actId="2696"/>
        <pc:sldMkLst>
          <pc:docMk/>
          <pc:sldMk cId="4074736292" sldId="283"/>
        </pc:sldMkLst>
        <pc:spChg chg="mod">
          <ac:chgData name="Mary Hughes" userId="7a94f0e877d568c9" providerId="LiveId" clId="{01B5CDE1-8018-4C8D-8266-9B2BC44DB097}" dt="2022-10-24T23:03:51.636" v="784" actId="20577"/>
          <ac:spMkLst>
            <pc:docMk/>
            <pc:sldMk cId="4074736292" sldId="283"/>
            <ac:spMk id="2" creationId="{866C0630-0942-BCD7-AF80-07E4B2B5C986}"/>
          </ac:spMkLst>
        </pc:spChg>
        <pc:spChg chg="del">
          <ac:chgData name="Mary Hughes" userId="7a94f0e877d568c9" providerId="LiveId" clId="{01B5CDE1-8018-4C8D-8266-9B2BC44DB097}" dt="2022-10-24T23:03:44.665" v="774" actId="478"/>
          <ac:spMkLst>
            <pc:docMk/>
            <pc:sldMk cId="4074736292" sldId="283"/>
            <ac:spMk id="3" creationId="{722BC8D2-B9E4-1100-7D93-832E140D6CCE}"/>
          </ac:spMkLst>
        </pc:spChg>
        <pc:spChg chg="add del mod">
          <ac:chgData name="Mary Hughes" userId="7a94f0e877d568c9" providerId="LiveId" clId="{01B5CDE1-8018-4C8D-8266-9B2BC44DB097}" dt="2022-10-24T23:15:11.975" v="2012" actId="478"/>
          <ac:spMkLst>
            <pc:docMk/>
            <pc:sldMk cId="4074736292" sldId="283"/>
            <ac:spMk id="5" creationId="{FC82FE4A-97C0-7A66-7538-46695AA43C13}"/>
          </ac:spMkLst>
        </pc:spChg>
        <pc:spChg chg="add mod">
          <ac:chgData name="Mary Hughes" userId="7a94f0e877d568c9" providerId="LiveId" clId="{01B5CDE1-8018-4C8D-8266-9B2BC44DB097}" dt="2022-10-24T23:14:25.260" v="1975" actId="207"/>
          <ac:spMkLst>
            <pc:docMk/>
            <pc:sldMk cId="4074736292" sldId="283"/>
            <ac:spMk id="6" creationId="{E5DFAAED-615E-402E-86EE-6FAA11267FE1}"/>
          </ac:spMkLst>
        </pc:spChg>
      </pc:sldChg>
      <pc:sldChg chg="addSp modSp mod">
        <pc:chgData name="Mary Hughes" userId="7a94f0e877d568c9" providerId="LiveId" clId="{01B5CDE1-8018-4C8D-8266-9B2BC44DB097}" dt="2022-10-24T23:13:27.497" v="1944" actId="207"/>
        <pc:sldMkLst>
          <pc:docMk/>
          <pc:sldMk cId="2899366066" sldId="284"/>
        </pc:sldMkLst>
        <pc:spChg chg="mod">
          <ac:chgData name="Mary Hughes" userId="7a94f0e877d568c9" providerId="LiveId" clId="{01B5CDE1-8018-4C8D-8266-9B2BC44DB097}" dt="2022-10-24T23:13:02.215" v="1932" actId="20577"/>
          <ac:spMkLst>
            <pc:docMk/>
            <pc:sldMk cId="2899366066" sldId="284"/>
            <ac:spMk id="2" creationId="{905B4FDA-B3FE-893C-DAAF-CFB63FF256E7}"/>
          </ac:spMkLst>
        </pc:spChg>
        <pc:spChg chg="mod">
          <ac:chgData name="Mary Hughes" userId="7a94f0e877d568c9" providerId="LiveId" clId="{01B5CDE1-8018-4C8D-8266-9B2BC44DB097}" dt="2022-10-24T23:11:43.613" v="1822" actId="404"/>
          <ac:spMkLst>
            <pc:docMk/>
            <pc:sldMk cId="2899366066" sldId="284"/>
            <ac:spMk id="3" creationId="{7953B355-2A89-7CA5-0416-10E0AF87E32B}"/>
          </ac:spMkLst>
        </pc:spChg>
        <pc:spChg chg="add mod">
          <ac:chgData name="Mary Hughes" userId="7a94f0e877d568c9" providerId="LiveId" clId="{01B5CDE1-8018-4C8D-8266-9B2BC44DB097}" dt="2022-10-24T23:12:21.433" v="1929" actId="20577"/>
          <ac:spMkLst>
            <pc:docMk/>
            <pc:sldMk cId="2899366066" sldId="284"/>
            <ac:spMk id="4" creationId="{46FCD2C2-9F89-C8B2-7F2F-ABE3613A6A52}"/>
          </ac:spMkLst>
        </pc:spChg>
        <pc:spChg chg="add mod">
          <ac:chgData name="Mary Hughes" userId="7a94f0e877d568c9" providerId="LiveId" clId="{01B5CDE1-8018-4C8D-8266-9B2BC44DB097}" dt="2022-10-24T23:13:27.497" v="1944" actId="207"/>
          <ac:spMkLst>
            <pc:docMk/>
            <pc:sldMk cId="2899366066" sldId="284"/>
            <ac:spMk id="5" creationId="{DA0DF393-8940-BE58-2D6F-B6915A4D61B6}"/>
          </ac:spMkLst>
        </pc:spChg>
      </pc:sldChg>
      <pc:sldChg chg="modSp new mod">
        <pc:chgData name="Mary Hughes" userId="7a94f0e877d568c9" providerId="LiveId" clId="{01B5CDE1-8018-4C8D-8266-9B2BC44DB097}" dt="2022-10-24T23:18:56.583" v="2273" actId="14100"/>
        <pc:sldMkLst>
          <pc:docMk/>
          <pc:sldMk cId="3211763744" sldId="285"/>
        </pc:sldMkLst>
        <pc:spChg chg="mod">
          <ac:chgData name="Mary Hughes" userId="7a94f0e877d568c9" providerId="LiveId" clId="{01B5CDE1-8018-4C8D-8266-9B2BC44DB097}" dt="2022-10-24T23:16:05.043" v="2036" actId="20577"/>
          <ac:spMkLst>
            <pc:docMk/>
            <pc:sldMk cId="3211763744" sldId="285"/>
            <ac:spMk id="2" creationId="{C6CD87EE-3615-AABB-3884-97068B1751CF}"/>
          </ac:spMkLst>
        </pc:spChg>
        <pc:spChg chg="mod">
          <ac:chgData name="Mary Hughes" userId="7a94f0e877d568c9" providerId="LiveId" clId="{01B5CDE1-8018-4C8D-8266-9B2BC44DB097}" dt="2022-10-24T23:18:56.583" v="2273" actId="14100"/>
          <ac:spMkLst>
            <pc:docMk/>
            <pc:sldMk cId="3211763744" sldId="285"/>
            <ac:spMk id="3" creationId="{66171604-01E0-BD1A-0924-9C12E1912AF6}"/>
          </ac:spMkLst>
        </pc:spChg>
      </pc:sldChg>
    </pc:docChg>
  </pc:docChgLst>
  <pc:docChgLst>
    <pc:chgData name="Mary Hughes" userId="7a94f0e877d568c9" providerId="LiveId" clId="{894C6AB4-2E6F-4644-9AD9-772FB32DCAE9}"/>
    <pc:docChg chg="custSel addSld modSld">
      <pc:chgData name="Mary Hughes" userId="7a94f0e877d568c9" providerId="LiveId" clId="{894C6AB4-2E6F-4644-9AD9-772FB32DCAE9}" dt="2022-10-18T17:14:16.709" v="558" actId="20577"/>
      <pc:docMkLst>
        <pc:docMk/>
      </pc:docMkLst>
      <pc:sldChg chg="delSp modSp">
        <pc:chgData name="Mary Hughes" userId="7a94f0e877d568c9" providerId="LiveId" clId="{894C6AB4-2E6F-4644-9AD9-772FB32DCAE9}" dt="2022-10-18T17:12:43.253" v="550" actId="20577"/>
        <pc:sldMkLst>
          <pc:docMk/>
          <pc:sldMk cId="32910297" sldId="281"/>
        </pc:sldMkLst>
        <pc:spChg chg="mod">
          <ac:chgData name="Mary Hughes" userId="7a94f0e877d568c9" providerId="LiveId" clId="{894C6AB4-2E6F-4644-9AD9-772FB32DCAE9}" dt="2022-10-18T17:12:43.253" v="550" actId="20577"/>
          <ac:spMkLst>
            <pc:docMk/>
            <pc:sldMk cId="32910297" sldId="281"/>
            <ac:spMk id="3" creationId="{9D1BAC22-FBE7-0428-7253-7D0298303DED}"/>
          </ac:spMkLst>
        </pc:spChg>
        <pc:picChg chg="del">
          <ac:chgData name="Mary Hughes" userId="7a94f0e877d568c9" providerId="LiveId" clId="{894C6AB4-2E6F-4644-9AD9-772FB32DCAE9}" dt="2022-10-18T17:09:53.312" v="332" actId="478"/>
          <ac:picMkLst>
            <pc:docMk/>
            <pc:sldMk cId="32910297" sldId="281"/>
            <ac:picMk id="4" creationId="{2493CB91-86A0-173D-CDFE-CDB9CA861537}"/>
          </ac:picMkLst>
        </pc:picChg>
      </pc:sldChg>
      <pc:sldChg chg="modSp new">
        <pc:chgData name="Mary Hughes" userId="7a94f0e877d568c9" providerId="LiveId" clId="{894C6AB4-2E6F-4644-9AD9-772FB32DCAE9}" dt="2022-10-18T17:14:16.709" v="558" actId="20577"/>
        <pc:sldMkLst>
          <pc:docMk/>
          <pc:sldMk cId="2899366066" sldId="284"/>
        </pc:sldMkLst>
        <pc:spChg chg="mod">
          <ac:chgData name="Mary Hughes" userId="7a94f0e877d568c9" providerId="LiveId" clId="{894C6AB4-2E6F-4644-9AD9-772FB32DCAE9}" dt="2022-10-18T17:07:59.918" v="42" actId="20577"/>
          <ac:spMkLst>
            <pc:docMk/>
            <pc:sldMk cId="2899366066" sldId="284"/>
            <ac:spMk id="2" creationId="{905B4FDA-B3FE-893C-DAAF-CFB63FF256E7}"/>
          </ac:spMkLst>
        </pc:spChg>
        <pc:spChg chg="mod">
          <ac:chgData name="Mary Hughes" userId="7a94f0e877d568c9" providerId="LiveId" clId="{894C6AB4-2E6F-4644-9AD9-772FB32DCAE9}" dt="2022-10-18T17:14:16.709" v="558" actId="20577"/>
          <ac:spMkLst>
            <pc:docMk/>
            <pc:sldMk cId="2899366066" sldId="284"/>
            <ac:spMk id="3" creationId="{7953B355-2A89-7CA5-0416-10E0AF87E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250" y="4244975"/>
            <a:ext cx="7302500" cy="1603375"/>
          </a:xfrm>
        </p:spPr>
        <p:txBody>
          <a:bodyPr>
            <a:normAutofit/>
          </a:bodyPr>
          <a:lstStyle/>
          <a:p>
            <a:r>
              <a:rPr lang="en-US" sz="3200" dirty="0"/>
              <a:t>Project name: Deep Learning for Hydroponic Soybean Growth</a:t>
            </a:r>
            <a:br>
              <a:rPr lang="en-US" sz="2400" dirty="0"/>
            </a:br>
            <a:r>
              <a:rPr lang="en-US" sz="2000" b="0" dirty="0"/>
              <a:t>Team members: Samuel He, Mary Hughes</a:t>
            </a:r>
            <a:endParaRPr lang="en-US" sz="2400" b="0" dirty="0"/>
          </a:p>
        </p:txBody>
      </p:sp>
      <p:pic>
        <p:nvPicPr>
          <p:cNvPr id="5" name="Picture 4" descr="A picture containing outdoor, tree, lined, wood&#10;&#10;Description automatically generated">
            <a:extLst>
              <a:ext uri="{FF2B5EF4-FFF2-40B4-BE49-F238E27FC236}">
                <a16:creationId xmlns:a16="http://schemas.microsoft.com/office/drawing/2014/main" id="{32D7FB46-B474-F7B1-7679-E961C69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79"/>
            <a:ext cx="6809718" cy="4681681"/>
          </a:xfrm>
          <a:prstGeom prst="diagStripe">
            <a:avLst>
              <a:gd name="adj" fmla="val 35203"/>
            </a:avLst>
          </a:prstGeom>
        </p:spPr>
      </p:pic>
      <p:pic>
        <p:nvPicPr>
          <p:cNvPr id="6" name="Picture 5" descr="DLCOE_logo_HWH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4000" y="1105318"/>
            <a:ext cx="3114199" cy="5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8FCE-501D-D4D2-5440-283DA1F3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Problem Statement: </a:t>
            </a:r>
          </a:p>
          <a:p>
            <a:pPr lvl="1"/>
            <a:r>
              <a:rPr lang="en-US" dirty="0"/>
              <a:t>Researchers take time to track the solution and day of growth of a hydroponically grown plant</a:t>
            </a:r>
          </a:p>
          <a:p>
            <a:pPr lvl="2"/>
            <a:r>
              <a:rPr lang="en-US" dirty="0"/>
              <a:t>i.e. Data can be lost, corrupted, or incorrectly tracked</a:t>
            </a:r>
          </a:p>
          <a:p>
            <a:r>
              <a:rPr lang="en-US" b="1" dirty="0"/>
              <a:t>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Deep learning model and user interface that: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Tracks the solution of hydroponically grown plants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Tracks day of growth of hydroponically grown plants</a:t>
            </a:r>
          </a:p>
        </p:txBody>
      </p:sp>
    </p:spTree>
    <p:extLst>
      <p:ext uri="{BB962C8B-B14F-4D97-AF65-F5344CB8AC3E}">
        <p14:creationId xmlns:p14="http://schemas.microsoft.com/office/powerpoint/2010/main" val="2351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of subsystems and interface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E6FB15-D9B3-C047-721C-DCC91D3C6AC2}"/>
              </a:ext>
            </a:extLst>
          </p:cNvPr>
          <p:cNvSpPr/>
          <p:nvPr/>
        </p:nvSpPr>
        <p:spPr>
          <a:xfrm>
            <a:off x="1828799" y="2337424"/>
            <a:ext cx="1265382" cy="174567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(user interface)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8988F-D9EE-7DAC-1BBF-351458E4BDAC}"/>
              </a:ext>
            </a:extLst>
          </p:cNvPr>
          <p:cNvCxnSpPr/>
          <p:nvPr/>
        </p:nvCxnSpPr>
        <p:spPr>
          <a:xfrm>
            <a:off x="3241963" y="32102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78064A-957E-D1E6-07E0-024860D8930B}"/>
              </a:ext>
            </a:extLst>
          </p:cNvPr>
          <p:cNvSpPr/>
          <p:nvPr/>
        </p:nvSpPr>
        <p:spPr>
          <a:xfrm>
            <a:off x="3939309" y="2381940"/>
            <a:ext cx="1265382" cy="1745673"/>
          </a:xfrm>
          <a:prstGeom prst="roundRect">
            <a:avLst/>
          </a:prstGeom>
          <a:solidFill>
            <a:srgbClr val="FF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F30276-A250-2EE8-4104-2F930F85117F}"/>
              </a:ext>
            </a:extLst>
          </p:cNvPr>
          <p:cNvSpPr/>
          <p:nvPr/>
        </p:nvSpPr>
        <p:spPr>
          <a:xfrm>
            <a:off x="6049819" y="2337424"/>
            <a:ext cx="1265382" cy="1745673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(user interface)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2BA4B-102A-9A9B-8D7F-76C106B19912}"/>
              </a:ext>
            </a:extLst>
          </p:cNvPr>
          <p:cNvCxnSpPr/>
          <p:nvPr/>
        </p:nvCxnSpPr>
        <p:spPr>
          <a:xfrm>
            <a:off x="5343236" y="32102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48828E-2BB2-1351-C9CF-F6D950D5F508}"/>
              </a:ext>
            </a:extLst>
          </p:cNvPr>
          <p:cNvSpPr/>
          <p:nvPr/>
        </p:nvSpPr>
        <p:spPr>
          <a:xfrm>
            <a:off x="3719947" y="4656620"/>
            <a:ext cx="1704105" cy="174567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Annotation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8DD5C9-4723-81DB-B3A4-6B63C06DECD6}"/>
              </a:ext>
            </a:extLst>
          </p:cNvPr>
          <p:cNvCxnSpPr>
            <a:cxnSpLocks/>
          </p:cNvCxnSpPr>
          <p:nvPr/>
        </p:nvCxnSpPr>
        <p:spPr>
          <a:xfrm flipV="1">
            <a:off x="4572000" y="4230255"/>
            <a:ext cx="0" cy="329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18CA5D-208A-6D24-CEDB-26B963C66E91}"/>
              </a:ext>
            </a:extLst>
          </p:cNvPr>
          <p:cNvSpPr txBox="1"/>
          <p:nvPr/>
        </p:nvSpPr>
        <p:spPr>
          <a:xfrm>
            <a:off x="6580909" y="5255491"/>
            <a:ext cx="2105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Samuel He</a:t>
            </a:r>
          </a:p>
          <a:p>
            <a:r>
              <a:rPr lang="en-US" dirty="0">
                <a:solidFill>
                  <a:srgbClr val="FF66CC"/>
                </a:solidFill>
              </a:rPr>
              <a:t>Mary Hughes</a:t>
            </a:r>
          </a:p>
          <a:p>
            <a:r>
              <a:rPr lang="en-US" dirty="0">
                <a:solidFill>
                  <a:srgbClr val="00B050"/>
                </a:solidFill>
              </a:rPr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78887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63728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Per our sponsor, we will not be training the deep learning model this semester.</a:t>
            </a:r>
          </a:p>
          <a:p>
            <a:r>
              <a:rPr lang="en-US" dirty="0">
                <a:sym typeface="Wingdings" panose="05000000000000000000" pitchFamily="2" charset="2"/>
              </a:rPr>
              <a:t>They will provide us with a temporary trained deep learning model for the User Interface to communicate </a:t>
            </a:r>
            <a:r>
              <a:rPr lang="en-US">
                <a:sym typeface="Wingdings" panose="05000000000000000000" pitchFamily="2" charset="2"/>
              </a:rPr>
              <a:t>with.</a:t>
            </a:r>
          </a:p>
        </p:txBody>
      </p:sp>
    </p:spTree>
    <p:extLst>
      <p:ext uri="{BB962C8B-B14F-4D97-AF65-F5344CB8AC3E}">
        <p14:creationId xmlns:p14="http://schemas.microsoft.com/office/powerpoint/2010/main" val="181062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6E50-E016-2814-7D62-46072921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A7D99B-8B23-CE9D-0643-0C87ED19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3717636" cy="2402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Convolutional Neural Network:</a:t>
            </a:r>
          </a:p>
          <a:p>
            <a:pPr lvl="1"/>
            <a:r>
              <a:rPr lang="en-US" dirty="0"/>
              <a:t>TensorFlow’s Python libraries</a:t>
            </a:r>
          </a:p>
          <a:p>
            <a:r>
              <a:rPr lang="en-US" dirty="0"/>
              <a:t>Machine Learning Training Environment: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SageMaker</a:t>
            </a:r>
            <a:endParaRPr lang="en-US" dirty="0"/>
          </a:p>
          <a:p>
            <a:pPr lvl="1"/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E5FA8-3AEF-B852-D68F-CE9F4D175971}"/>
              </a:ext>
            </a:extLst>
          </p:cNvPr>
          <p:cNvSpPr txBox="1"/>
          <p:nvPr/>
        </p:nvSpPr>
        <p:spPr>
          <a:xfrm>
            <a:off x="4572000" y="2049270"/>
            <a:ext cx="3717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Again, we will be using a temporary model this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Currently looking into other existing models that use different data sets for training so we have a clear path for next semester.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E73CF-7403-F01D-B38B-B5D2595E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97068"/>
            <a:ext cx="4373417" cy="2247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13420-EBF1-5E62-E86F-1B0F96093C3D}"/>
              </a:ext>
            </a:extLst>
          </p:cNvPr>
          <p:cNvSpPr txBox="1"/>
          <p:nvPr/>
        </p:nvSpPr>
        <p:spPr>
          <a:xfrm>
            <a:off x="7412181" y="114587"/>
            <a:ext cx="17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</a:rPr>
              <a:t>Mary Hughes</a:t>
            </a:r>
          </a:p>
        </p:txBody>
      </p:sp>
    </p:spTree>
    <p:extLst>
      <p:ext uri="{BB962C8B-B14F-4D97-AF65-F5344CB8AC3E}">
        <p14:creationId xmlns:p14="http://schemas.microsoft.com/office/powerpoint/2010/main" val="3291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87EE-3615-AABB-3884-97068B17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1604-01E0-BD1A-0924-9C12E191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1728403"/>
          </a:xfrm>
        </p:spPr>
        <p:txBody>
          <a:bodyPr/>
          <a:lstStyle/>
          <a:p>
            <a:r>
              <a:rPr lang="en-US" dirty="0"/>
              <a:t>Since last presentation:</a:t>
            </a:r>
          </a:p>
          <a:p>
            <a:pPr lvl="1"/>
            <a:r>
              <a:rPr lang="en-US" dirty="0"/>
              <a:t>Finalized front end design for the web app</a:t>
            </a:r>
          </a:p>
          <a:p>
            <a:pPr lvl="1"/>
            <a:r>
              <a:rPr lang="en-US" dirty="0"/>
              <a:t>Created the environment in Elastic Beanstalk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06758-BBAE-289E-4A41-2554DEC64E31}"/>
              </a:ext>
            </a:extLst>
          </p:cNvPr>
          <p:cNvSpPr txBox="1"/>
          <p:nvPr/>
        </p:nvSpPr>
        <p:spPr>
          <a:xfrm>
            <a:off x="7412181" y="114587"/>
            <a:ext cx="17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CC"/>
                </a:solidFill>
              </a:rPr>
              <a:t>Mary Hughes</a:t>
            </a:r>
          </a:p>
        </p:txBody>
      </p:sp>
    </p:spTree>
    <p:extLst>
      <p:ext uri="{BB962C8B-B14F-4D97-AF65-F5344CB8AC3E}">
        <p14:creationId xmlns:p14="http://schemas.microsoft.com/office/powerpoint/2010/main" val="32117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FDA-B3FE-893C-DAAF-CFB63FF2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User Interface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B355-2A89-7CA5-0416-10E0AF87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11" y="2049270"/>
            <a:ext cx="4456545" cy="407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Finished:</a:t>
            </a:r>
          </a:p>
          <a:p>
            <a:r>
              <a:rPr lang="en-US" sz="2400" dirty="0"/>
              <a:t>Tech Stack:</a:t>
            </a:r>
          </a:p>
          <a:p>
            <a:pPr lvl="1"/>
            <a:r>
              <a:rPr lang="en-US" sz="2000" dirty="0"/>
              <a:t>Front End: ReactJS</a:t>
            </a:r>
          </a:p>
          <a:p>
            <a:pPr lvl="1"/>
            <a:r>
              <a:rPr lang="en-US" sz="2000" dirty="0"/>
              <a:t>Back End: Flask (Python)</a:t>
            </a:r>
            <a:endParaRPr lang="en-US" sz="1800" dirty="0"/>
          </a:p>
          <a:p>
            <a:r>
              <a:rPr lang="en-US" sz="2800" dirty="0"/>
              <a:t>Hosting website on Elastic Beanstalk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CD2C2-9F89-C8B2-7F2F-ABE3613A6A52}"/>
              </a:ext>
            </a:extLst>
          </p:cNvPr>
          <p:cNvSpPr txBox="1">
            <a:spLocks/>
          </p:cNvSpPr>
          <p:nvPr/>
        </p:nvSpPr>
        <p:spPr>
          <a:xfrm>
            <a:off x="4839856" y="2049269"/>
            <a:ext cx="3999344" cy="407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 Progress:</a:t>
            </a:r>
          </a:p>
          <a:p>
            <a:r>
              <a:rPr lang="en-US" sz="2400" dirty="0"/>
              <a:t>Linking Backend API calls to AWS </a:t>
            </a:r>
            <a:r>
              <a:rPr lang="en-US" sz="2400" dirty="0" err="1"/>
              <a:t>SageMaker</a:t>
            </a:r>
            <a:endParaRPr lang="en-US" sz="2400" dirty="0"/>
          </a:p>
          <a:p>
            <a:r>
              <a:rPr lang="en-US" sz="2400" dirty="0"/>
              <a:t>UI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DF393-8940-BE58-2D6F-B6915A4D61B6}"/>
              </a:ext>
            </a:extLst>
          </p:cNvPr>
          <p:cNvSpPr txBox="1"/>
          <p:nvPr/>
        </p:nvSpPr>
        <p:spPr>
          <a:xfrm>
            <a:off x="7536873" y="145531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Samuel He</a:t>
            </a:r>
          </a:p>
        </p:txBody>
      </p:sp>
    </p:spTree>
    <p:extLst>
      <p:ext uri="{BB962C8B-B14F-4D97-AF65-F5344CB8AC3E}">
        <p14:creationId xmlns:p14="http://schemas.microsoft.com/office/powerpoint/2010/main" val="289936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plan</a:t>
            </a:r>
          </a:p>
        </p:txBody>
      </p:sp>
      <p:pic>
        <p:nvPicPr>
          <p:cNvPr id="14" name="Content Placeholder 13" descr="Chart, waterfall chart&#10;&#10;Description automatically generated">
            <a:extLst>
              <a:ext uri="{FF2B5EF4-FFF2-40B4-BE49-F238E27FC236}">
                <a16:creationId xmlns:a16="http://schemas.microsoft.com/office/drawing/2014/main" id="{DDCEF15F-2672-7803-7143-53D074E46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5351"/>
            <a:ext cx="9144000" cy="2889717"/>
          </a:xfrm>
        </p:spPr>
      </p:pic>
    </p:spTree>
    <p:extLst>
      <p:ext uri="{BB962C8B-B14F-4D97-AF65-F5344CB8AC3E}">
        <p14:creationId xmlns:p14="http://schemas.microsoft.com/office/powerpoint/2010/main" val="370908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plan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E68D07C-6AE0-5F56-3578-0BFB309C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7" y="2038682"/>
            <a:ext cx="9039225" cy="1760386"/>
          </a:xfrm>
        </p:spPr>
      </p:pic>
    </p:spTree>
    <p:extLst>
      <p:ext uri="{BB962C8B-B14F-4D97-AF65-F5344CB8AC3E}">
        <p14:creationId xmlns:p14="http://schemas.microsoft.com/office/powerpoint/2010/main" val="116086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19671</TotalTime>
  <Words>258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Project name: Deep Learning for Hydroponic Soybean Growth Team members: Samuel He, Mary Hughes</vt:lpstr>
      <vt:lpstr>Project Description</vt:lpstr>
      <vt:lpstr>Diagram of subsystems and interface</vt:lpstr>
      <vt:lpstr>Major Updates</vt:lpstr>
      <vt:lpstr>Deep Learning Model</vt:lpstr>
      <vt:lpstr>User Interface Updates</vt:lpstr>
      <vt:lpstr> User Interface Updates</vt:lpstr>
      <vt:lpstr>Execution plan</vt:lpstr>
      <vt:lpstr>Validation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Gardner</dc:creator>
  <cp:lastModifiedBy>Mary Hughes</cp:lastModifiedBy>
  <cp:revision>58</cp:revision>
  <dcterms:created xsi:type="dcterms:W3CDTF">2013-06-18T16:37:55Z</dcterms:created>
  <dcterms:modified xsi:type="dcterms:W3CDTF">2022-10-26T15:35:43Z</dcterms:modified>
</cp:coreProperties>
</file>