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C06B-18C3-429A-95A2-7D266E45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0043-506E-4428-9423-5339DB77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C27B-E7D0-4ADB-8536-7840F9D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8864E-6599-4A86-BAA8-E6C2FFB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CB5D-ED44-484A-95D7-1DEE83C6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18EA-CB56-493F-BB3D-1844B9A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2A94-789E-4CB4-8A76-ED47045E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356F-0E30-4CBC-A210-7B4A5C22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FF46-905E-4C5A-9299-78B1D3BA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7927-4553-4931-9DBB-FE9A7FDB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2EFE1-E056-4B74-8CE5-DEF901B46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2F2E2-429F-48E9-8B4C-4C9B2F11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B671-2636-4581-8CF4-6769634F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6A4-5F43-42E6-8DA7-299190FA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1A0B-D9E6-42F1-ACAB-78A4CE85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B132-4DAC-4EB0-837E-03309F70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5357-8854-475B-8389-821689DE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95A4-51ED-46C3-AC59-F334BDA4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2156-4F0E-4CE4-AF72-DD1EB03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5067-0E58-4F81-966E-0D2F17C0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88FE-78D6-4971-87BC-0C909A71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95D9-AF4F-43C4-9F00-B4E31342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1305-A780-4000-92EB-4F31E64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BF28-DDF3-41FD-8B0C-B3749343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117E-BD65-4702-B046-DB52EF9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0ADF-8CF6-45D1-9638-9F70CE3B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DD6F-E3F2-47B9-BD7B-DC544E31D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5A95C-B051-4CA4-878A-C0BF93FB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C2599-793B-4092-8982-10CA84B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2D0DB-6672-4E55-B544-0F727F74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21F7-819D-416D-9792-6FF3E0AB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25F8-4B14-46FF-AECA-6922BA86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924C7-A707-46D5-A814-3235E172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597B2-4186-40C2-BD2B-8D2BFE3A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479C-D85A-47AD-ADCE-E22046C6B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16D4A-D3BC-47E2-A610-48D413E6C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BBFD8-2F13-46AC-8278-E8F59D44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53B32-CFF4-446E-B5EC-D3EAEDEB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66496-2D1C-4F7E-B247-028C089F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6F79-E52E-44E3-9CAB-67CB74F0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E4E75-E7B9-4D88-9B91-3F990056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6A367-5605-4605-A32A-9F7B33D2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CD6D-0DEF-41DA-91A7-C21B8D6A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65651-9D92-44CA-B016-98557F07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CEEEC-A6BF-440F-AF3F-D9FD3CF7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D913-D7E2-4CBF-86D7-DD33919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628-035A-4521-BB1D-E2E610D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50A6-72DB-4453-B8AB-85818D4B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9E5D7-C7E4-42F3-B2B0-FC28E6E7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32E5-4AA5-42C6-9CE8-9479188F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19DF-ACEE-48D8-B115-A749E374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DC45-635E-4DA8-AD92-A2397EBA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E32-26DA-413D-A357-6E2DCAB5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5DA6-0134-40DC-A4C3-CE403B63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4E55-AFAF-44AE-A118-7F4BF839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CAA-DD4C-4BB5-A178-8ECC6ED8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E3E97-F39B-4139-B2CA-8250C0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3E751-4CA2-451B-9616-F349938A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A601-CBAD-488B-80F8-E623066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CC4B-A732-4033-9AEC-B2D1EA18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3690-9A87-4C02-A429-FAF93390E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D10-331A-4EE7-971A-3777BF74892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6589-BE8B-48F9-8ED4-19BBBCBA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CFE2-FB0F-4288-886E-3178B0D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C575-1C53-4D91-B4CD-E3045E6A3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A7EEFF-5313-40A5-8B08-6E41D285470A}"/>
              </a:ext>
            </a:extLst>
          </p:cNvPr>
          <p:cNvSpPr/>
          <p:nvPr/>
        </p:nvSpPr>
        <p:spPr>
          <a:xfrm>
            <a:off x="3750365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9BE4-7353-40A0-8B76-EF6E6B1D4D9D}"/>
              </a:ext>
            </a:extLst>
          </p:cNvPr>
          <p:cNvSpPr txBox="1"/>
          <p:nvPr/>
        </p:nvSpPr>
        <p:spPr>
          <a:xfrm>
            <a:off x="3561522" y="2865783"/>
            <a:ext cx="2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SIMULATED</a:t>
            </a:r>
            <a:r>
              <a:rPr lang="en-US">
                <a:latin typeface="Comic Sans MS" panose="030F0702030302020204" pitchFamily="66" charset="0"/>
              </a:rPr>
              <a:t> 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D7A54-3E2E-4BDF-A1C9-94CA281B660C}"/>
              </a:ext>
            </a:extLst>
          </p:cNvPr>
          <p:cNvSpPr/>
          <p:nvPr/>
        </p:nvSpPr>
        <p:spPr>
          <a:xfrm>
            <a:off x="6157914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1B21C-F41B-4698-B016-3CB8FECB822E}"/>
              </a:ext>
            </a:extLst>
          </p:cNvPr>
          <p:cNvSpPr txBox="1"/>
          <p:nvPr/>
        </p:nvSpPr>
        <p:spPr>
          <a:xfrm>
            <a:off x="5969071" y="2865783"/>
            <a:ext cx="23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VD-005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FC2B4-5C92-4CD6-8BDE-00AD5F7A431A}"/>
              </a:ext>
            </a:extLst>
          </p:cNvPr>
          <p:cNvSpPr/>
          <p:nvPr/>
        </p:nvSpPr>
        <p:spPr>
          <a:xfrm>
            <a:off x="1342816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F688F-8FCA-4F10-995A-9ECB9E14CEA7}"/>
              </a:ext>
            </a:extLst>
          </p:cNvPr>
          <p:cNvSpPr txBox="1"/>
          <p:nvPr/>
        </p:nvSpPr>
        <p:spPr>
          <a:xfrm>
            <a:off x="1153973" y="2865783"/>
            <a:ext cx="23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VD-004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C74C2-5BE4-47E3-8EB6-870D18434612}"/>
              </a:ext>
            </a:extLst>
          </p:cNvPr>
          <p:cNvSpPr txBox="1"/>
          <p:nvPr/>
        </p:nvSpPr>
        <p:spPr>
          <a:xfrm>
            <a:off x="1375830" y="3308902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FDB2C-4D37-4B70-9488-63987131D134}"/>
              </a:ext>
            </a:extLst>
          </p:cNvPr>
          <p:cNvSpPr txBox="1"/>
          <p:nvPr/>
        </p:nvSpPr>
        <p:spPr>
          <a:xfrm>
            <a:off x="1393031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45270-7303-45BD-A781-7F458B944A72}"/>
              </a:ext>
            </a:extLst>
          </p:cNvPr>
          <p:cNvSpPr txBox="1"/>
          <p:nvPr/>
        </p:nvSpPr>
        <p:spPr>
          <a:xfrm>
            <a:off x="3802043" y="3308902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E1C76-EDB0-4BCE-9479-2DDAA0795209}"/>
              </a:ext>
            </a:extLst>
          </p:cNvPr>
          <p:cNvSpPr txBox="1"/>
          <p:nvPr/>
        </p:nvSpPr>
        <p:spPr>
          <a:xfrm>
            <a:off x="3834277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123ED-BD37-4639-9724-085560F04BFB}"/>
              </a:ext>
            </a:extLst>
          </p:cNvPr>
          <p:cNvSpPr txBox="1"/>
          <p:nvPr/>
        </p:nvSpPr>
        <p:spPr>
          <a:xfrm>
            <a:off x="6256483" y="330588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2FE24-7A57-48EB-99FA-A206323CF9F0}"/>
              </a:ext>
            </a:extLst>
          </p:cNvPr>
          <p:cNvSpPr txBox="1"/>
          <p:nvPr/>
        </p:nvSpPr>
        <p:spPr>
          <a:xfrm>
            <a:off x="6236083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D533EA-7575-4464-BEE1-FD11E85AC70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700561" y="1901283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910A6-AB09-4B22-BD7F-CA25C23D5211}"/>
              </a:ext>
            </a:extLst>
          </p:cNvPr>
          <p:cNvCxnSpPr>
            <a:cxnSpLocks/>
          </p:cNvCxnSpPr>
          <p:nvPr/>
        </p:nvCxnSpPr>
        <p:spPr>
          <a:xfrm flipH="1" flipV="1">
            <a:off x="4116368" y="1901283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F3FD68-E53B-46D4-84D9-5CBC0CC83A0C}"/>
              </a:ext>
            </a:extLst>
          </p:cNvPr>
          <p:cNvCxnSpPr>
            <a:cxnSpLocks/>
          </p:cNvCxnSpPr>
          <p:nvPr/>
        </p:nvCxnSpPr>
        <p:spPr>
          <a:xfrm flipH="1" flipV="1">
            <a:off x="6559182" y="1901283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08D2D6-4AD3-4C95-BB7A-CF67E051E9FF}"/>
              </a:ext>
            </a:extLst>
          </p:cNvPr>
          <p:cNvCxnSpPr>
            <a:cxnSpLocks/>
          </p:cNvCxnSpPr>
          <p:nvPr/>
        </p:nvCxnSpPr>
        <p:spPr>
          <a:xfrm flipV="1">
            <a:off x="1690155" y="1904804"/>
            <a:ext cx="4882896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7C426C-FC85-4A9E-A3FC-8C7622DAFE8A}"/>
              </a:ext>
            </a:extLst>
          </p:cNvPr>
          <p:cNvCxnSpPr>
            <a:cxnSpLocks/>
          </p:cNvCxnSpPr>
          <p:nvPr/>
        </p:nvCxnSpPr>
        <p:spPr>
          <a:xfrm flipH="1" flipV="1">
            <a:off x="1700561" y="3610145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120CC9-8CD1-45E7-B6B9-A03C9437FE0C}"/>
              </a:ext>
            </a:extLst>
          </p:cNvPr>
          <p:cNvCxnSpPr>
            <a:cxnSpLocks/>
          </p:cNvCxnSpPr>
          <p:nvPr/>
        </p:nvCxnSpPr>
        <p:spPr>
          <a:xfrm flipH="1" flipV="1">
            <a:off x="4116368" y="3610145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6C2092-899C-4FA6-AFEC-07EEC3091DB6}"/>
              </a:ext>
            </a:extLst>
          </p:cNvPr>
          <p:cNvCxnSpPr>
            <a:cxnSpLocks/>
          </p:cNvCxnSpPr>
          <p:nvPr/>
        </p:nvCxnSpPr>
        <p:spPr>
          <a:xfrm flipH="1" flipV="1">
            <a:off x="6559182" y="3610145"/>
            <a:ext cx="6795" cy="578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8B45B7-F1FF-49FE-A6CB-B3794FF4A5E3}"/>
              </a:ext>
            </a:extLst>
          </p:cNvPr>
          <p:cNvCxnSpPr>
            <a:cxnSpLocks/>
          </p:cNvCxnSpPr>
          <p:nvPr/>
        </p:nvCxnSpPr>
        <p:spPr>
          <a:xfrm flipV="1">
            <a:off x="1690155" y="4188950"/>
            <a:ext cx="4882896" cy="7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9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A7EEFF-5313-40A5-8B08-6E41D285470A}"/>
              </a:ext>
            </a:extLst>
          </p:cNvPr>
          <p:cNvSpPr/>
          <p:nvPr/>
        </p:nvSpPr>
        <p:spPr>
          <a:xfrm>
            <a:off x="3750365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9BE4-7353-40A0-8B76-EF6E6B1D4D9D}"/>
              </a:ext>
            </a:extLst>
          </p:cNvPr>
          <p:cNvSpPr txBox="1"/>
          <p:nvPr/>
        </p:nvSpPr>
        <p:spPr>
          <a:xfrm>
            <a:off x="3561522" y="2865783"/>
            <a:ext cx="2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SIMULATED</a:t>
            </a:r>
            <a:r>
              <a:rPr lang="en-US">
                <a:latin typeface="Comic Sans MS" panose="030F0702030302020204" pitchFamily="66" charset="0"/>
              </a:rPr>
              <a:t> 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D7A54-3E2E-4BDF-A1C9-94CA281B660C}"/>
              </a:ext>
            </a:extLst>
          </p:cNvPr>
          <p:cNvSpPr/>
          <p:nvPr/>
        </p:nvSpPr>
        <p:spPr>
          <a:xfrm>
            <a:off x="6157914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1B21C-F41B-4698-B016-3CB8FECB822E}"/>
              </a:ext>
            </a:extLst>
          </p:cNvPr>
          <p:cNvSpPr txBox="1"/>
          <p:nvPr/>
        </p:nvSpPr>
        <p:spPr>
          <a:xfrm>
            <a:off x="5969071" y="2865783"/>
            <a:ext cx="23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VD-005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FC2B4-5C92-4CD6-8BDE-00AD5F7A431A}"/>
              </a:ext>
            </a:extLst>
          </p:cNvPr>
          <p:cNvSpPr/>
          <p:nvPr/>
        </p:nvSpPr>
        <p:spPr>
          <a:xfrm>
            <a:off x="1342816" y="2487232"/>
            <a:ext cx="1941444" cy="11264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41444"/>
                      <a:gd name="connsiteY0" fmla="*/ 0 h 1126434"/>
                      <a:gd name="connsiteX1" fmla="*/ 465947 w 1941444"/>
                      <a:gd name="connsiteY1" fmla="*/ 0 h 1126434"/>
                      <a:gd name="connsiteX2" fmla="*/ 951308 w 1941444"/>
                      <a:gd name="connsiteY2" fmla="*/ 0 h 1126434"/>
                      <a:gd name="connsiteX3" fmla="*/ 1456083 w 1941444"/>
                      <a:gd name="connsiteY3" fmla="*/ 0 h 1126434"/>
                      <a:gd name="connsiteX4" fmla="*/ 1941444 w 1941444"/>
                      <a:gd name="connsiteY4" fmla="*/ 0 h 1126434"/>
                      <a:gd name="connsiteX5" fmla="*/ 1941444 w 1941444"/>
                      <a:gd name="connsiteY5" fmla="*/ 574481 h 1126434"/>
                      <a:gd name="connsiteX6" fmla="*/ 1941444 w 1941444"/>
                      <a:gd name="connsiteY6" fmla="*/ 1126434 h 1126434"/>
                      <a:gd name="connsiteX7" fmla="*/ 1417254 w 1941444"/>
                      <a:gd name="connsiteY7" fmla="*/ 1126434 h 1126434"/>
                      <a:gd name="connsiteX8" fmla="*/ 893064 w 1941444"/>
                      <a:gd name="connsiteY8" fmla="*/ 1126434 h 1126434"/>
                      <a:gd name="connsiteX9" fmla="*/ 0 w 1941444"/>
                      <a:gd name="connsiteY9" fmla="*/ 1126434 h 1126434"/>
                      <a:gd name="connsiteX10" fmla="*/ 0 w 1941444"/>
                      <a:gd name="connsiteY10" fmla="*/ 574481 h 1126434"/>
                      <a:gd name="connsiteX11" fmla="*/ 0 w 1941444"/>
                      <a:gd name="connsiteY11" fmla="*/ 0 h 1126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41444" h="1126434" fill="none" extrusionOk="0">
                        <a:moveTo>
                          <a:pt x="0" y="0"/>
                        </a:moveTo>
                        <a:cubicBezTo>
                          <a:pt x="170252" y="-53439"/>
                          <a:pt x="328285" y="8443"/>
                          <a:pt x="465947" y="0"/>
                        </a:cubicBezTo>
                        <a:cubicBezTo>
                          <a:pt x="603609" y="-8443"/>
                          <a:pt x="834670" y="40479"/>
                          <a:pt x="951308" y="0"/>
                        </a:cubicBezTo>
                        <a:cubicBezTo>
                          <a:pt x="1067946" y="-40479"/>
                          <a:pt x="1237445" y="2048"/>
                          <a:pt x="1456083" y="0"/>
                        </a:cubicBezTo>
                        <a:cubicBezTo>
                          <a:pt x="1674721" y="-2048"/>
                          <a:pt x="1809980" y="26178"/>
                          <a:pt x="1941444" y="0"/>
                        </a:cubicBezTo>
                        <a:cubicBezTo>
                          <a:pt x="1957619" y="195336"/>
                          <a:pt x="1933704" y="440212"/>
                          <a:pt x="1941444" y="574481"/>
                        </a:cubicBezTo>
                        <a:cubicBezTo>
                          <a:pt x="1949184" y="708750"/>
                          <a:pt x="1879515" y="932612"/>
                          <a:pt x="1941444" y="1126434"/>
                        </a:cubicBezTo>
                        <a:cubicBezTo>
                          <a:pt x="1772436" y="1164714"/>
                          <a:pt x="1596986" y="1118548"/>
                          <a:pt x="1417254" y="1126434"/>
                        </a:cubicBezTo>
                        <a:cubicBezTo>
                          <a:pt x="1237522" y="1134320"/>
                          <a:pt x="1019310" y="1066595"/>
                          <a:pt x="893064" y="1126434"/>
                        </a:cubicBezTo>
                        <a:cubicBezTo>
                          <a:pt x="766818" y="1186273"/>
                          <a:pt x="273882" y="1048446"/>
                          <a:pt x="0" y="1126434"/>
                        </a:cubicBezTo>
                        <a:cubicBezTo>
                          <a:pt x="-32380" y="947063"/>
                          <a:pt x="48715" y="837215"/>
                          <a:pt x="0" y="574481"/>
                        </a:cubicBezTo>
                        <a:cubicBezTo>
                          <a:pt x="-48715" y="311747"/>
                          <a:pt x="64318" y="225479"/>
                          <a:pt x="0" y="0"/>
                        </a:cubicBezTo>
                        <a:close/>
                      </a:path>
                      <a:path w="1941444" h="1126434" stroke="0" extrusionOk="0">
                        <a:moveTo>
                          <a:pt x="0" y="0"/>
                        </a:moveTo>
                        <a:cubicBezTo>
                          <a:pt x="120032" y="-46591"/>
                          <a:pt x="286883" y="16534"/>
                          <a:pt x="465947" y="0"/>
                        </a:cubicBezTo>
                        <a:cubicBezTo>
                          <a:pt x="645011" y="-16534"/>
                          <a:pt x="703271" y="12235"/>
                          <a:pt x="893064" y="0"/>
                        </a:cubicBezTo>
                        <a:cubicBezTo>
                          <a:pt x="1082857" y="-12235"/>
                          <a:pt x="1278445" y="33402"/>
                          <a:pt x="1417254" y="0"/>
                        </a:cubicBezTo>
                        <a:cubicBezTo>
                          <a:pt x="1556063" y="-33402"/>
                          <a:pt x="1754068" y="59240"/>
                          <a:pt x="1941444" y="0"/>
                        </a:cubicBezTo>
                        <a:cubicBezTo>
                          <a:pt x="1959898" y="147911"/>
                          <a:pt x="1892075" y="379992"/>
                          <a:pt x="1941444" y="551953"/>
                        </a:cubicBezTo>
                        <a:cubicBezTo>
                          <a:pt x="1990813" y="723914"/>
                          <a:pt x="1920342" y="855441"/>
                          <a:pt x="1941444" y="1126434"/>
                        </a:cubicBezTo>
                        <a:cubicBezTo>
                          <a:pt x="1706343" y="1162033"/>
                          <a:pt x="1696513" y="1090191"/>
                          <a:pt x="1456083" y="1126434"/>
                        </a:cubicBezTo>
                        <a:cubicBezTo>
                          <a:pt x="1215653" y="1162677"/>
                          <a:pt x="1121405" y="1066028"/>
                          <a:pt x="931893" y="1126434"/>
                        </a:cubicBezTo>
                        <a:cubicBezTo>
                          <a:pt x="742381" y="1186840"/>
                          <a:pt x="647729" y="1082908"/>
                          <a:pt x="504775" y="1126434"/>
                        </a:cubicBezTo>
                        <a:cubicBezTo>
                          <a:pt x="361821" y="1169960"/>
                          <a:pt x="112204" y="1120792"/>
                          <a:pt x="0" y="1126434"/>
                        </a:cubicBezTo>
                        <a:cubicBezTo>
                          <a:pt x="-37061" y="1003746"/>
                          <a:pt x="13559" y="682338"/>
                          <a:pt x="0" y="563217"/>
                        </a:cubicBezTo>
                        <a:cubicBezTo>
                          <a:pt x="-13559" y="444096"/>
                          <a:pt x="34743" y="2084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F688F-8FCA-4F10-995A-9ECB9E14CEA7}"/>
              </a:ext>
            </a:extLst>
          </p:cNvPr>
          <p:cNvSpPr txBox="1"/>
          <p:nvPr/>
        </p:nvSpPr>
        <p:spPr>
          <a:xfrm>
            <a:off x="1153973" y="2865783"/>
            <a:ext cx="23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anose="030F0702030302020204" pitchFamily="66" charset="0"/>
              </a:rPr>
              <a:t>VD-004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C74C2-5BE4-47E3-8EB6-870D18434612}"/>
              </a:ext>
            </a:extLst>
          </p:cNvPr>
          <p:cNvSpPr txBox="1"/>
          <p:nvPr/>
        </p:nvSpPr>
        <p:spPr>
          <a:xfrm>
            <a:off x="1375830" y="3308902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FDB2C-4D37-4B70-9488-63987131D134}"/>
              </a:ext>
            </a:extLst>
          </p:cNvPr>
          <p:cNvSpPr txBox="1"/>
          <p:nvPr/>
        </p:nvSpPr>
        <p:spPr>
          <a:xfrm>
            <a:off x="1393031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45270-7303-45BD-A781-7F458B944A72}"/>
              </a:ext>
            </a:extLst>
          </p:cNvPr>
          <p:cNvSpPr txBox="1"/>
          <p:nvPr/>
        </p:nvSpPr>
        <p:spPr>
          <a:xfrm>
            <a:off x="3802043" y="3308902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E1C76-EDB0-4BCE-9479-2DDAA0795209}"/>
              </a:ext>
            </a:extLst>
          </p:cNvPr>
          <p:cNvSpPr txBox="1"/>
          <p:nvPr/>
        </p:nvSpPr>
        <p:spPr>
          <a:xfrm>
            <a:off x="3834277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123ED-BD37-4639-9724-085560F04BFB}"/>
              </a:ext>
            </a:extLst>
          </p:cNvPr>
          <p:cNvSpPr txBox="1"/>
          <p:nvPr/>
        </p:nvSpPr>
        <p:spPr>
          <a:xfrm>
            <a:off x="6256483" y="3305889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2FE24-7A57-48EB-99FA-A206323CF9F0}"/>
              </a:ext>
            </a:extLst>
          </p:cNvPr>
          <p:cNvSpPr txBox="1"/>
          <p:nvPr/>
        </p:nvSpPr>
        <p:spPr>
          <a:xfrm>
            <a:off x="6236083" y="2480088"/>
            <a:ext cx="6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D533EA-7575-4464-BEE1-FD11E85AC70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07356" y="2234199"/>
            <a:ext cx="0" cy="245889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910A6-AB09-4B22-BD7F-CA25C23D5211}"/>
              </a:ext>
            </a:extLst>
          </p:cNvPr>
          <p:cNvCxnSpPr>
            <a:cxnSpLocks/>
          </p:cNvCxnSpPr>
          <p:nvPr/>
        </p:nvCxnSpPr>
        <p:spPr>
          <a:xfrm flipH="1" flipV="1">
            <a:off x="4116368" y="1901283"/>
            <a:ext cx="6795" cy="578805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F3FD68-E53B-46D4-84D9-5CBC0CC83A0C}"/>
              </a:ext>
            </a:extLst>
          </p:cNvPr>
          <p:cNvCxnSpPr>
            <a:cxnSpLocks/>
          </p:cNvCxnSpPr>
          <p:nvPr/>
        </p:nvCxnSpPr>
        <p:spPr>
          <a:xfrm flipH="1" flipV="1">
            <a:off x="6565977" y="2243138"/>
            <a:ext cx="1" cy="23695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7C426C-FC85-4A9E-A3FC-8C7622DAFE8A}"/>
              </a:ext>
            </a:extLst>
          </p:cNvPr>
          <p:cNvCxnSpPr>
            <a:cxnSpLocks/>
          </p:cNvCxnSpPr>
          <p:nvPr/>
        </p:nvCxnSpPr>
        <p:spPr>
          <a:xfrm flipH="1" flipV="1">
            <a:off x="1700563" y="3610146"/>
            <a:ext cx="1698" cy="253857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120CC9-8CD1-45E7-B6B9-A03C9437FE0C}"/>
              </a:ext>
            </a:extLst>
          </p:cNvPr>
          <p:cNvCxnSpPr>
            <a:cxnSpLocks/>
          </p:cNvCxnSpPr>
          <p:nvPr/>
        </p:nvCxnSpPr>
        <p:spPr>
          <a:xfrm flipH="1" flipV="1">
            <a:off x="4116368" y="3610145"/>
            <a:ext cx="6795" cy="578805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6C2092-899C-4FA6-AFEC-07EEC3091DB6}"/>
              </a:ext>
            </a:extLst>
          </p:cNvPr>
          <p:cNvCxnSpPr>
            <a:cxnSpLocks/>
          </p:cNvCxnSpPr>
          <p:nvPr/>
        </p:nvCxnSpPr>
        <p:spPr>
          <a:xfrm flipH="1" flipV="1">
            <a:off x="6559184" y="3610146"/>
            <a:ext cx="1698" cy="253857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56FA7A-482C-4CD7-9803-D0500EF52F18}"/>
              </a:ext>
            </a:extLst>
          </p:cNvPr>
          <p:cNvSpPr txBox="1"/>
          <p:nvPr/>
        </p:nvSpPr>
        <p:spPr>
          <a:xfrm>
            <a:off x="2444872" y="2480088"/>
            <a:ext cx="7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SCL_o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F9FC9-C386-432E-906B-3B2D53FA4580}"/>
              </a:ext>
            </a:extLst>
          </p:cNvPr>
          <p:cNvSpPr txBox="1"/>
          <p:nvPr/>
        </p:nvSpPr>
        <p:spPr>
          <a:xfrm>
            <a:off x="2405749" y="3281876"/>
            <a:ext cx="83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SDA_o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6F5CF-E1EC-4A82-A5FA-446EB05AD631}"/>
              </a:ext>
            </a:extLst>
          </p:cNvPr>
          <p:cNvSpPr txBox="1"/>
          <p:nvPr/>
        </p:nvSpPr>
        <p:spPr>
          <a:xfrm>
            <a:off x="4862744" y="2480088"/>
            <a:ext cx="7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SCL_i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8D775-B4F5-41B9-A74E-5AC19D8F9522}"/>
              </a:ext>
            </a:extLst>
          </p:cNvPr>
          <p:cNvSpPr txBox="1"/>
          <p:nvPr/>
        </p:nvSpPr>
        <p:spPr>
          <a:xfrm>
            <a:off x="4823621" y="3281876"/>
            <a:ext cx="83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SDA_i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941FDD-C413-48E4-9606-D45D0ECA311E}"/>
              </a:ext>
            </a:extLst>
          </p:cNvPr>
          <p:cNvSpPr txBox="1"/>
          <p:nvPr/>
        </p:nvSpPr>
        <p:spPr>
          <a:xfrm>
            <a:off x="7345126" y="2480088"/>
            <a:ext cx="7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SCL_o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21EA-1CE0-40B9-9D93-FA03EDED9EC6}"/>
              </a:ext>
            </a:extLst>
          </p:cNvPr>
          <p:cNvSpPr txBox="1"/>
          <p:nvPr/>
        </p:nvSpPr>
        <p:spPr>
          <a:xfrm>
            <a:off x="7306003" y="3281876"/>
            <a:ext cx="83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omic Sans MS" panose="030F0702030302020204" pitchFamily="66" charset="0"/>
              </a:rPr>
              <a:t>SDA_o</a:t>
            </a:r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E3A5FFFD-F4FF-4AFE-8EAB-6D362F5BB97B}"/>
              </a:ext>
            </a:extLst>
          </p:cNvPr>
          <p:cNvSpPr/>
          <p:nvPr/>
        </p:nvSpPr>
        <p:spPr>
          <a:xfrm>
            <a:off x="3795358" y="1700210"/>
            <a:ext cx="653921" cy="440084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53921"/>
                      <a:gd name="connsiteY0" fmla="*/ 0 h 440084"/>
                      <a:gd name="connsiteX1" fmla="*/ 340039 w 653921"/>
                      <a:gd name="connsiteY1" fmla="*/ 0 h 440084"/>
                      <a:gd name="connsiteX2" fmla="*/ 653921 w 653921"/>
                      <a:gd name="connsiteY2" fmla="*/ 0 h 440084"/>
                      <a:gd name="connsiteX3" fmla="*/ 523136 w 653921"/>
                      <a:gd name="connsiteY3" fmla="*/ 440084 h 440084"/>
                      <a:gd name="connsiteX4" fmla="*/ 130784 w 653921"/>
                      <a:gd name="connsiteY4" fmla="*/ 440084 h 440084"/>
                      <a:gd name="connsiteX5" fmla="*/ 0 w 653921"/>
                      <a:gd name="connsiteY5" fmla="*/ 0 h 440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3921" h="440084" fill="none" extrusionOk="0">
                        <a:moveTo>
                          <a:pt x="0" y="0"/>
                        </a:moveTo>
                        <a:cubicBezTo>
                          <a:pt x="122720" y="-17247"/>
                          <a:pt x="247607" y="2662"/>
                          <a:pt x="340039" y="0"/>
                        </a:cubicBezTo>
                        <a:cubicBezTo>
                          <a:pt x="432471" y="-2662"/>
                          <a:pt x="538779" y="6648"/>
                          <a:pt x="653921" y="0"/>
                        </a:cubicBezTo>
                        <a:cubicBezTo>
                          <a:pt x="627797" y="93821"/>
                          <a:pt x="521575" y="338341"/>
                          <a:pt x="523136" y="440084"/>
                        </a:cubicBezTo>
                        <a:cubicBezTo>
                          <a:pt x="342912" y="450805"/>
                          <a:pt x="320632" y="421257"/>
                          <a:pt x="130784" y="440084"/>
                        </a:cubicBezTo>
                        <a:cubicBezTo>
                          <a:pt x="80629" y="278880"/>
                          <a:pt x="63511" y="154633"/>
                          <a:pt x="0" y="0"/>
                        </a:cubicBezTo>
                        <a:close/>
                      </a:path>
                      <a:path w="653921" h="440084" stroke="0" extrusionOk="0">
                        <a:moveTo>
                          <a:pt x="0" y="0"/>
                        </a:moveTo>
                        <a:cubicBezTo>
                          <a:pt x="80375" y="-14713"/>
                          <a:pt x="203127" y="22341"/>
                          <a:pt x="320421" y="0"/>
                        </a:cubicBezTo>
                        <a:cubicBezTo>
                          <a:pt x="437715" y="-22341"/>
                          <a:pt x="519122" y="12749"/>
                          <a:pt x="653921" y="0"/>
                        </a:cubicBezTo>
                        <a:cubicBezTo>
                          <a:pt x="622243" y="179867"/>
                          <a:pt x="540495" y="308982"/>
                          <a:pt x="523136" y="440084"/>
                        </a:cubicBezTo>
                        <a:cubicBezTo>
                          <a:pt x="360749" y="464679"/>
                          <a:pt x="274066" y="412069"/>
                          <a:pt x="130784" y="440084"/>
                        </a:cubicBezTo>
                        <a:cubicBezTo>
                          <a:pt x="45403" y="323669"/>
                          <a:pt x="57377" y="1378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anual Operation 32">
            <a:extLst>
              <a:ext uri="{FF2B5EF4-FFF2-40B4-BE49-F238E27FC236}">
                <a16:creationId xmlns:a16="http://schemas.microsoft.com/office/drawing/2014/main" id="{F69CBDF3-6201-479E-8BBE-955FADC9F528}"/>
              </a:ext>
            </a:extLst>
          </p:cNvPr>
          <p:cNvSpPr/>
          <p:nvPr/>
        </p:nvSpPr>
        <p:spPr>
          <a:xfrm rot="10800000">
            <a:off x="3795340" y="3961012"/>
            <a:ext cx="653921" cy="440084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53921"/>
                      <a:gd name="connsiteY0" fmla="*/ 0 h 440084"/>
                      <a:gd name="connsiteX1" fmla="*/ 340039 w 653921"/>
                      <a:gd name="connsiteY1" fmla="*/ 0 h 440084"/>
                      <a:gd name="connsiteX2" fmla="*/ 653921 w 653921"/>
                      <a:gd name="connsiteY2" fmla="*/ 0 h 440084"/>
                      <a:gd name="connsiteX3" fmla="*/ 523136 w 653921"/>
                      <a:gd name="connsiteY3" fmla="*/ 440084 h 440084"/>
                      <a:gd name="connsiteX4" fmla="*/ 130784 w 653921"/>
                      <a:gd name="connsiteY4" fmla="*/ 440084 h 440084"/>
                      <a:gd name="connsiteX5" fmla="*/ 0 w 653921"/>
                      <a:gd name="connsiteY5" fmla="*/ 0 h 440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3921" h="440084" fill="none" extrusionOk="0">
                        <a:moveTo>
                          <a:pt x="0" y="0"/>
                        </a:moveTo>
                        <a:cubicBezTo>
                          <a:pt x="122720" y="-17247"/>
                          <a:pt x="247607" y="2662"/>
                          <a:pt x="340039" y="0"/>
                        </a:cubicBezTo>
                        <a:cubicBezTo>
                          <a:pt x="432471" y="-2662"/>
                          <a:pt x="538779" y="6648"/>
                          <a:pt x="653921" y="0"/>
                        </a:cubicBezTo>
                        <a:cubicBezTo>
                          <a:pt x="627797" y="93821"/>
                          <a:pt x="521575" y="338341"/>
                          <a:pt x="523136" y="440084"/>
                        </a:cubicBezTo>
                        <a:cubicBezTo>
                          <a:pt x="342912" y="450805"/>
                          <a:pt x="320632" y="421257"/>
                          <a:pt x="130784" y="440084"/>
                        </a:cubicBezTo>
                        <a:cubicBezTo>
                          <a:pt x="80629" y="278880"/>
                          <a:pt x="63511" y="154633"/>
                          <a:pt x="0" y="0"/>
                        </a:cubicBezTo>
                        <a:close/>
                      </a:path>
                      <a:path w="653921" h="440084" stroke="0" extrusionOk="0">
                        <a:moveTo>
                          <a:pt x="0" y="0"/>
                        </a:moveTo>
                        <a:cubicBezTo>
                          <a:pt x="80375" y="-14713"/>
                          <a:pt x="203127" y="22341"/>
                          <a:pt x="320421" y="0"/>
                        </a:cubicBezTo>
                        <a:cubicBezTo>
                          <a:pt x="437715" y="-22341"/>
                          <a:pt x="519122" y="12749"/>
                          <a:pt x="653921" y="0"/>
                        </a:cubicBezTo>
                        <a:cubicBezTo>
                          <a:pt x="622243" y="179867"/>
                          <a:pt x="540495" y="308982"/>
                          <a:pt x="523136" y="440084"/>
                        </a:cubicBezTo>
                        <a:cubicBezTo>
                          <a:pt x="360749" y="464679"/>
                          <a:pt x="274066" y="412069"/>
                          <a:pt x="130784" y="440084"/>
                        </a:cubicBezTo>
                        <a:cubicBezTo>
                          <a:pt x="45403" y="323669"/>
                          <a:pt x="57377" y="1378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7B8C9F-E622-4BE3-B05A-88F2D71EEF1A}"/>
              </a:ext>
            </a:extLst>
          </p:cNvPr>
          <p:cNvCxnSpPr>
            <a:cxnSpLocks/>
          </p:cNvCxnSpPr>
          <p:nvPr/>
        </p:nvCxnSpPr>
        <p:spPr>
          <a:xfrm>
            <a:off x="1690155" y="3867016"/>
            <a:ext cx="243300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DF4358-F0D1-4C31-AF0D-7DB56DE852F6}"/>
              </a:ext>
            </a:extLst>
          </p:cNvPr>
          <p:cNvCxnSpPr>
            <a:cxnSpLocks/>
          </p:cNvCxnSpPr>
          <p:nvPr/>
        </p:nvCxnSpPr>
        <p:spPr>
          <a:xfrm>
            <a:off x="4116368" y="3867016"/>
            <a:ext cx="24566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E496B3-E394-4BCE-B1BD-B2A4F8689181}"/>
              </a:ext>
            </a:extLst>
          </p:cNvPr>
          <p:cNvCxnSpPr>
            <a:cxnSpLocks/>
          </p:cNvCxnSpPr>
          <p:nvPr/>
        </p:nvCxnSpPr>
        <p:spPr>
          <a:xfrm>
            <a:off x="2822719" y="4709497"/>
            <a:ext cx="11319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D474F9-4CA4-4AD9-855A-FFFD150E5060}"/>
              </a:ext>
            </a:extLst>
          </p:cNvPr>
          <p:cNvCxnSpPr>
            <a:cxnSpLocks/>
          </p:cNvCxnSpPr>
          <p:nvPr/>
        </p:nvCxnSpPr>
        <p:spPr>
          <a:xfrm flipV="1">
            <a:off x="3941479" y="4389106"/>
            <a:ext cx="1" cy="319758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B8349E-0E9A-4BA6-9A6E-A135C4EBF17F}"/>
              </a:ext>
            </a:extLst>
          </p:cNvPr>
          <p:cNvCxnSpPr>
            <a:cxnSpLocks/>
          </p:cNvCxnSpPr>
          <p:nvPr/>
        </p:nvCxnSpPr>
        <p:spPr>
          <a:xfrm flipH="1" flipV="1">
            <a:off x="4123164" y="4389106"/>
            <a:ext cx="1698" cy="44008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661E81-D19E-4E9C-AC7A-C2B1D6891CAE}"/>
              </a:ext>
            </a:extLst>
          </p:cNvPr>
          <p:cNvCxnSpPr>
            <a:cxnSpLocks/>
          </p:cNvCxnSpPr>
          <p:nvPr/>
        </p:nvCxnSpPr>
        <p:spPr>
          <a:xfrm flipH="1" flipV="1">
            <a:off x="4301227" y="4389106"/>
            <a:ext cx="1698" cy="300947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9AD6F7-516E-4654-9D0E-8E255EF84631}"/>
              </a:ext>
            </a:extLst>
          </p:cNvPr>
          <p:cNvCxnSpPr>
            <a:cxnSpLocks/>
          </p:cNvCxnSpPr>
          <p:nvPr/>
        </p:nvCxnSpPr>
        <p:spPr>
          <a:xfrm flipH="1" flipV="1">
            <a:off x="2829597" y="3602250"/>
            <a:ext cx="1698" cy="1106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C61D13-B056-4ABC-A8FA-6C46D0FBC2B4}"/>
              </a:ext>
            </a:extLst>
          </p:cNvPr>
          <p:cNvCxnSpPr>
            <a:cxnSpLocks/>
          </p:cNvCxnSpPr>
          <p:nvPr/>
        </p:nvCxnSpPr>
        <p:spPr>
          <a:xfrm flipH="1" flipV="1">
            <a:off x="5262605" y="3602250"/>
            <a:ext cx="849" cy="1216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DB69FE-8B48-4222-B887-CEF53F2D15C5}"/>
              </a:ext>
            </a:extLst>
          </p:cNvPr>
          <p:cNvCxnSpPr>
            <a:cxnSpLocks/>
          </p:cNvCxnSpPr>
          <p:nvPr/>
        </p:nvCxnSpPr>
        <p:spPr>
          <a:xfrm>
            <a:off x="4291013" y="4690053"/>
            <a:ext cx="34277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E0DF20-CDFA-4376-B7AA-7E207673BBA0}"/>
              </a:ext>
            </a:extLst>
          </p:cNvPr>
          <p:cNvCxnSpPr>
            <a:cxnSpLocks/>
          </p:cNvCxnSpPr>
          <p:nvPr/>
        </p:nvCxnSpPr>
        <p:spPr>
          <a:xfrm>
            <a:off x="4123163" y="4819007"/>
            <a:ext cx="11394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CD9CAC-7129-4272-9A7C-FB3F08CD101C}"/>
              </a:ext>
            </a:extLst>
          </p:cNvPr>
          <p:cNvCxnSpPr>
            <a:cxnSpLocks/>
          </p:cNvCxnSpPr>
          <p:nvPr/>
        </p:nvCxnSpPr>
        <p:spPr>
          <a:xfrm flipH="1" flipV="1">
            <a:off x="7718732" y="3602250"/>
            <a:ext cx="1698" cy="1106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4549B2-A5B1-42FC-8EB9-000FF42C8F1C}"/>
              </a:ext>
            </a:extLst>
          </p:cNvPr>
          <p:cNvCxnSpPr>
            <a:cxnSpLocks/>
          </p:cNvCxnSpPr>
          <p:nvPr/>
        </p:nvCxnSpPr>
        <p:spPr>
          <a:xfrm>
            <a:off x="1690155" y="2253139"/>
            <a:ext cx="243300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7B699-60A2-4E6F-8B27-991A9071CC67}"/>
              </a:ext>
            </a:extLst>
          </p:cNvPr>
          <p:cNvCxnSpPr>
            <a:cxnSpLocks/>
          </p:cNvCxnSpPr>
          <p:nvPr/>
        </p:nvCxnSpPr>
        <p:spPr>
          <a:xfrm>
            <a:off x="4116368" y="2253139"/>
            <a:ext cx="24566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0258ED-654B-4855-B7FE-2DAAEE968188}"/>
              </a:ext>
            </a:extLst>
          </p:cNvPr>
          <p:cNvCxnSpPr>
            <a:cxnSpLocks/>
          </p:cNvCxnSpPr>
          <p:nvPr/>
        </p:nvCxnSpPr>
        <p:spPr>
          <a:xfrm flipV="1">
            <a:off x="2831295" y="1494038"/>
            <a:ext cx="0" cy="985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B05BF28-324C-4E2E-832F-60569ED930BE}"/>
              </a:ext>
            </a:extLst>
          </p:cNvPr>
          <p:cNvCxnSpPr>
            <a:cxnSpLocks/>
          </p:cNvCxnSpPr>
          <p:nvPr/>
        </p:nvCxnSpPr>
        <p:spPr>
          <a:xfrm flipV="1">
            <a:off x="5262605" y="1309585"/>
            <a:ext cx="0" cy="1177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6E9BDA-DA8E-4EBC-85A7-48816E685037}"/>
              </a:ext>
            </a:extLst>
          </p:cNvPr>
          <p:cNvCxnSpPr>
            <a:cxnSpLocks/>
          </p:cNvCxnSpPr>
          <p:nvPr/>
        </p:nvCxnSpPr>
        <p:spPr>
          <a:xfrm flipH="1" flipV="1">
            <a:off x="7719581" y="1494038"/>
            <a:ext cx="849" cy="985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093DD9-C5B5-4F22-A0D7-97857F3D82A4}"/>
              </a:ext>
            </a:extLst>
          </p:cNvPr>
          <p:cNvCxnSpPr>
            <a:cxnSpLocks/>
          </p:cNvCxnSpPr>
          <p:nvPr/>
        </p:nvCxnSpPr>
        <p:spPr>
          <a:xfrm>
            <a:off x="2822719" y="1494038"/>
            <a:ext cx="11319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3A698B-88FF-4C95-BF53-D2CC3F171985}"/>
              </a:ext>
            </a:extLst>
          </p:cNvPr>
          <p:cNvCxnSpPr>
            <a:cxnSpLocks/>
          </p:cNvCxnSpPr>
          <p:nvPr/>
        </p:nvCxnSpPr>
        <p:spPr>
          <a:xfrm>
            <a:off x="4291013" y="1494038"/>
            <a:ext cx="34277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4A72C5-1EED-40B5-BADF-B4C3311FEDD2}"/>
              </a:ext>
            </a:extLst>
          </p:cNvPr>
          <p:cNvCxnSpPr>
            <a:cxnSpLocks/>
          </p:cNvCxnSpPr>
          <p:nvPr/>
        </p:nvCxnSpPr>
        <p:spPr>
          <a:xfrm>
            <a:off x="4100775" y="1309585"/>
            <a:ext cx="11618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10C6DD-F964-4AF0-81E4-470FBA48019E}"/>
              </a:ext>
            </a:extLst>
          </p:cNvPr>
          <p:cNvCxnSpPr>
            <a:cxnSpLocks/>
          </p:cNvCxnSpPr>
          <p:nvPr/>
        </p:nvCxnSpPr>
        <p:spPr>
          <a:xfrm>
            <a:off x="3938674" y="1481138"/>
            <a:ext cx="0" cy="211156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E74FC2-B1B2-4BDC-9C4B-611376C9ADC1}"/>
              </a:ext>
            </a:extLst>
          </p:cNvPr>
          <p:cNvCxnSpPr>
            <a:cxnSpLocks/>
          </p:cNvCxnSpPr>
          <p:nvPr/>
        </p:nvCxnSpPr>
        <p:spPr>
          <a:xfrm>
            <a:off x="4106863" y="1309585"/>
            <a:ext cx="0" cy="39205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D619E9-B081-4797-914B-BD000156BF4A}"/>
              </a:ext>
            </a:extLst>
          </p:cNvPr>
          <p:cNvCxnSpPr>
            <a:cxnSpLocks/>
          </p:cNvCxnSpPr>
          <p:nvPr/>
        </p:nvCxnSpPr>
        <p:spPr>
          <a:xfrm>
            <a:off x="4302925" y="1494038"/>
            <a:ext cx="0" cy="224436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1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D62270CC7F4B8325C924199C216E" ma:contentTypeVersion="0" ma:contentTypeDescription="Create a new document." ma:contentTypeScope="" ma:versionID="0eb37e05f5eabc5c1b086f5a993867f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4e268064eee988d0b3610e39c615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F7CD66-3386-4E8C-A77A-69E0666C00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70DD42-B14A-4C2A-B706-BCA8B512CE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F7B47-2969-424C-BDF9-73611BC92219}">
  <ds:schemaRefs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BAKOS, JASON</dc:creator>
  <cp:lastModifiedBy>BAKOS, JASON</cp:lastModifiedBy>
  <cp:revision>12</cp:revision>
  <dcterms:created xsi:type="dcterms:W3CDTF">2020-04-19T20:56:49Z</dcterms:created>
  <dcterms:modified xsi:type="dcterms:W3CDTF">2020-04-21T01:20:14Z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0x0101002EA9D62270CC7F4B8325C924199C216E</vt:lpwstr>
  </property>
</Properties>
</file>