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3570" spc="-1" strike="noStrike">
                <a:solidFill>
                  <a:srgbClr val="ffffff"/>
                </a:solidFill>
                <a:latin typeface="Arial"/>
              </a:rPr>
              <a:t>Kliknij, aby edytować format tekstu tytułu</a:t>
            </a:r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600" spc="-1" strike="noStrike">
                <a:latin typeface="Arial"/>
              </a:rPr>
              <a:t>Kliknij, aby edytować format tekstu konspektu</a:t>
            </a:r>
            <a:endParaRPr b="0" lang="pl-PL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279" spc="-1" strike="noStrike">
                <a:latin typeface="Arial"/>
              </a:rPr>
              <a:t>Drugi poziom konspektu</a:t>
            </a:r>
            <a:endParaRPr b="0" lang="pl-PL" sz="2279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950" spc="-1" strike="noStrike">
                <a:latin typeface="Arial"/>
              </a:rPr>
              <a:t>Trzeci poziom konspektu</a:t>
            </a:r>
            <a:endParaRPr b="0" lang="pl-PL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629" spc="-1" strike="noStrike">
                <a:latin typeface="Arial"/>
              </a:rPr>
              <a:t>Czwarty poziom konspektu</a:t>
            </a:r>
            <a:endParaRPr b="0" lang="pl-PL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29" spc="-1" strike="noStrike">
                <a:latin typeface="Arial"/>
              </a:rPr>
              <a:t>Piąty poziom konspektu</a:t>
            </a:r>
            <a:endParaRPr b="0" lang="pl-PL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29" spc="-1" strike="noStrike">
                <a:latin typeface="Arial"/>
              </a:rPr>
              <a:t>Szósty poziom konspektu</a:t>
            </a:r>
            <a:endParaRPr b="0" lang="pl-PL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629" spc="-1" strike="noStrike">
                <a:latin typeface="Arial"/>
              </a:rPr>
              <a:t>Siódmy poziom konspektu</a:t>
            </a:r>
            <a:endParaRPr b="0" lang="pl-PL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1400" spc="-1" strike="noStrike">
                <a:latin typeface="Arial"/>
              </a:rPr>
              <a:t>&lt;data/godzina&gt;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1400" spc="-1" strike="noStrike">
                <a:latin typeface="Arial"/>
              </a:rPr>
              <a:t>&lt;stopka&gt;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7173E45-1314-4861-85C5-8CBB5A245294}" type="slidenum">
              <a:rPr b="0" lang="pl-PL" sz="1400" spc="-1" strike="noStrike">
                <a:latin typeface="Arial"/>
              </a:rPr>
              <a:t>&lt;numer&gt;</a:t>
            </a:fld>
            <a:endParaRPr b="0" lang="pl-PL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l-PL" sz="3570" spc="-1" strike="noStrike">
                <a:solidFill>
                  <a:srgbClr val="ffffff"/>
                </a:solidFill>
                <a:latin typeface="Arial"/>
              </a:rPr>
              <a:t>Mockowanie z JMockit</a:t>
            </a:r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218376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3200" spc="-1" strike="noStrike">
                <a:latin typeface="Arial"/>
              </a:rPr>
              <a:t>Testowanie przy pomocy JMockit</a:t>
            </a:r>
            <a:endParaRPr b="0" lang="pl-PL" sz="3200" spc="-1" strike="noStrike">
              <a:latin typeface="Arial"/>
            </a:endParaRPr>
          </a:p>
          <a:p>
            <a:pPr algn="ctr"/>
            <a:endParaRPr b="0" lang="pl-PL" sz="3200" spc="-1" strike="noStrike">
              <a:latin typeface="Arial"/>
            </a:endParaRPr>
          </a:p>
          <a:p>
            <a:pPr algn="ctr"/>
            <a:endParaRPr b="0" lang="pl-PL" sz="3200" spc="-1" strike="noStrike">
              <a:latin typeface="Arial"/>
            </a:endParaRPr>
          </a:p>
          <a:p>
            <a:pPr algn="ctr"/>
            <a:r>
              <a:rPr b="0" lang="pl-PL" sz="1800" spc="-1" strike="noStrike">
                <a:latin typeface="Arial"/>
              </a:rPr>
              <a:t>Marcin Więckowski</a:t>
            </a:r>
            <a:endParaRPr b="0" lang="pl-PL" sz="1800" spc="-1" strike="noStrike">
              <a:latin typeface="Arial"/>
            </a:endParaRPr>
          </a:p>
          <a:p>
            <a:pPr algn="ctr"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l-PL" sz="3570" spc="-1" strike="noStrike">
                <a:solidFill>
                  <a:srgbClr val="ffffff"/>
                </a:solidFill>
                <a:latin typeface="Arial"/>
              </a:rPr>
              <a:t>JMockit</a:t>
            </a:r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Jest bardziej skomplikowany niż pozostałe frameworki takie jak Mockito czy EasyMock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Pozwala na mockowanie statycznych (static) metod oraz finalowych (final) klas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JMockit jest przeznaczony do użycia z JUnitem 4 lub 5 oraz TestNG 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Zawiera interface współgrający z fakowaniem, testami integracyjnymi oraz narzędziami pokrycia kodu </a:t>
            </a:r>
            <a:endParaRPr b="0" lang="pl-PL" sz="2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l-PL" sz="3570" spc="-1" strike="noStrike">
                <a:solidFill>
                  <a:srgbClr val="ffffff"/>
                </a:solidFill>
                <a:latin typeface="Arial"/>
              </a:rPr>
              <a:t>Użycie JMockit</a:t>
            </a:r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Do uruchomienia Jmockit potrzebujemy @RunWith(JMockit.class)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Używane adnotacje: @Mocked, @Injectable, @Cascading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@Mocked – mockuje wszystkie wystąpienia klasy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@Injectable – mockuje tylko wybraną klasę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@Cascading – podobnie jak @Mocked, ale dodatkowo zwraca mocki z metod</a:t>
            </a:r>
            <a:endParaRPr b="0" lang="pl-PL" sz="2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l-PL" sz="3570" spc="-1" strike="noStrike">
                <a:solidFill>
                  <a:srgbClr val="ffffff"/>
                </a:solidFill>
                <a:latin typeface="Arial"/>
              </a:rPr>
              <a:t>JMockit - Struktura</a:t>
            </a:r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Struktura „RRV” - „Record Replay Verify”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Record: zapisywanie oczekiwań dotyczące mocków, nie używane, jeśli nie ma nic do „zapisania”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Replay: wywoływanie mocków jest odtwarzane, testowany kod jest wykonywany.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Verify: oczekiwania dotyczące mocków są weryfikowane, nie używane, jeśli nie ma nic do weryfikacji</a:t>
            </a:r>
            <a:endParaRPr b="0" lang="pl-PL" sz="21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l-PL" sz="3570" spc="-1" strike="noStrike">
                <a:solidFill>
                  <a:srgbClr val="ffffff"/>
                </a:solidFill>
                <a:latin typeface="Arial"/>
              </a:rPr>
              <a:t>JMockit - oczekiwania i weryfikacje</a:t>
            </a:r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89600"/>
            <a:ext cx="9072000" cy="329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900" spc="-1" strike="noStrike">
                <a:latin typeface="Arial"/>
              </a:rPr>
              <a:t>W testach używamy : new Verifications() { },                                  </a:t>
            </a:r>
            <a:r>
              <a:rPr b="0" lang="pl-PL" sz="1900" spc="-1" strike="noStrike">
                <a:latin typeface="Arial"/>
              </a:rPr>
              <a:t>	</a:t>
            </a:r>
            <a:r>
              <a:rPr b="0" lang="pl-PL" sz="1900" spc="-1" strike="noStrike">
                <a:latin typeface="Arial"/>
              </a:rPr>
              <a:t>	</a:t>
            </a:r>
            <a:r>
              <a:rPr b="0" lang="pl-PL" sz="1900" spc="-1" strike="noStrike">
                <a:latin typeface="Arial"/>
              </a:rPr>
              <a:t>	</a:t>
            </a:r>
            <a:r>
              <a:rPr b="0" lang="pl-PL" sz="1900" spc="-1" strike="noStrike">
                <a:latin typeface="Arial"/>
              </a:rPr>
              <a:t>	</a:t>
            </a:r>
            <a:r>
              <a:rPr b="0" lang="pl-PL" sz="1900" spc="-1" strike="noStrike">
                <a:latin typeface="Arial"/>
              </a:rPr>
              <a:t>new Expectations () { }</a:t>
            </a:r>
            <a:endParaRPr b="0" lang="pl-PL" sz="19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900" spc="-1" strike="noStrike">
                <a:latin typeface="Arial"/>
              </a:rPr>
              <a:t>Piszemy w testach przeważnie jedno lub więcej oczekiwań, których wywołanie mocków jest zapisywane</a:t>
            </a:r>
            <a:endParaRPr b="0" lang="pl-PL" sz="19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900" spc="-1" strike="noStrike">
                <a:latin typeface="Arial"/>
              </a:rPr>
              <a:t>Jeżeli jedno z oczekiwań zostanie wykryte to w kodzie ma ukazać się ten mocka, inaczej zostanie zgłoszony błąd</a:t>
            </a:r>
            <a:endParaRPr b="0" lang="pl-PL" sz="19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900" spc="-1" strike="noStrike">
                <a:latin typeface="Arial"/>
              </a:rPr>
              <a:t>Przy każdym oczekiwaniu możemy zweryfikować wywołanie, które miało miejsce przy mockowaniu. Można napisać więcej niż jedną weryfikacje w teście</a:t>
            </a:r>
            <a:endParaRPr b="0" lang="pl-PL" sz="19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900" spc="-1" strike="noStrike">
                <a:latin typeface="Arial"/>
              </a:rPr>
              <a:t>Po za używaniem samego Verifications mamy też: VerificationsInOrder oraz FullVerifications</a:t>
            </a:r>
            <a:endParaRPr b="0" lang="pl-PL" sz="19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l-PL" sz="3570" spc="-1" strike="noStrike">
                <a:solidFill>
                  <a:srgbClr val="ffffff"/>
                </a:solidFill>
                <a:latin typeface="Arial"/>
              </a:rPr>
              <a:t>JMockit Code Coverage</a:t>
            </a:r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JMockit zawiera własne narzędzie do testowania pokrycia kodu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Narzędzie te ma zadanie maksymalnie uprościć programowanie testów z pokryciem kodu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Cały kod napisany w testach jest automatycznie analizowany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Nie trzeba pamietać, by określić, które klasy mają być użyte w pokryciu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Jeżeli mamy takie zapotrzebowanie, możemy wywołać raporty pokrywające każdą linię kodu wykonywanego testu </a:t>
            </a:r>
            <a:endParaRPr b="0" lang="pl-PL" sz="2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l-PL" sz="3570" spc="-1" strike="noStrike">
                <a:solidFill>
                  <a:srgbClr val="ffffff"/>
                </a:solidFill>
                <a:latin typeface="Arial"/>
              </a:rPr>
              <a:t>JMockit</a:t>
            </a:r>
            <a:endParaRPr b="0" lang="pl-PL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53576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Porównanie z Mockito oraz EasyMock: http://www.baeldung.com/mockito-vs-easymock-vs-jmockit</a:t>
            </a:r>
            <a:endParaRPr b="0" lang="pl-PL" sz="21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latin typeface="Arial"/>
              </a:rPr>
              <a:t>Więcej informacji na stronie na temat Jmockit: http://jmockit.github.io</a:t>
            </a:r>
            <a:endParaRPr b="0" lang="pl-PL" sz="21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LibreOffice/5.4.2.2$Windows_x86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2018-06-10T23:38:36Z</dcterms:created>
  <dc:creator/>
  <dc:description/>
  <dc:language>pl-PL</dc:language>
  <cp:lastModifiedBy/>
  <cp:revision>1</cp:revision>
  <dc:subject/>
  <dc:title>Bright Blue</dc:title>
</cp:coreProperties>
</file>