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3" r:id="rId4"/>
    <p:sldId id="264" r:id="rId5"/>
    <p:sldId id="272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2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3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9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D031-9F38-4953-BEFA-BBBB74F641FF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449E-201D-4112-A00B-5443247F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22511F-E4AD-4169-9157-0C1F63C3FE5D}"/>
              </a:ext>
            </a:extLst>
          </p:cNvPr>
          <p:cNvSpPr/>
          <p:nvPr/>
        </p:nvSpPr>
        <p:spPr>
          <a:xfrm>
            <a:off x="2080769" y="1166452"/>
            <a:ext cx="1568740" cy="343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 departure BE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51C4F-720C-4B6E-BA98-3E8C1E0816E2}"/>
              </a:ext>
            </a:extLst>
          </p:cNvPr>
          <p:cNvSpPr/>
          <p:nvPr/>
        </p:nvSpPr>
        <p:spPr>
          <a:xfrm>
            <a:off x="5564828" y="1166452"/>
            <a:ext cx="1568741" cy="343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 departure NL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0CB6F-F504-49A5-B60B-7CBF190D98B1}"/>
              </a:ext>
            </a:extLst>
          </p:cNvPr>
          <p:cNvSpPr/>
          <p:nvPr/>
        </p:nvSpPr>
        <p:spPr>
          <a:xfrm>
            <a:off x="2245098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C-Point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EBADEC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5D685-2306-41F3-A338-F3699307D979}"/>
              </a:ext>
            </a:extLst>
          </p:cNvPr>
          <p:cNvSpPr txBox="1"/>
          <p:nvPr/>
        </p:nvSpPr>
        <p:spPr>
          <a:xfrm>
            <a:off x="2421412" y="251836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Departing transit shipments (exports)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697F8F1-7A70-4FA5-9F75-1938266E1A2F}"/>
              </a:ext>
            </a:extLst>
          </p:cNvPr>
          <p:cNvSpPr/>
          <p:nvPr/>
        </p:nvSpPr>
        <p:spPr>
          <a:xfrm>
            <a:off x="5745190" y="2966841"/>
            <a:ext cx="1208015" cy="6711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NL terminal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exit point EU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3A5455F-4038-4C8B-AF8B-45559BB46020}"/>
              </a:ext>
            </a:extLst>
          </p:cNvPr>
          <p:cNvSpPr/>
          <p:nvPr/>
        </p:nvSpPr>
        <p:spPr>
          <a:xfrm>
            <a:off x="2257682" y="2966841"/>
            <a:ext cx="1208015" cy="6711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BE terminal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exit point EU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4AE8A3-33C7-49D3-96AC-FF69CC02CDE2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2861689" y="3637961"/>
            <a:ext cx="1" cy="155511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CAE8A0-4D21-4694-9AAA-CB40E3A44FF6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861690" y="1509637"/>
            <a:ext cx="3449" cy="145720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91B5DD-C039-4D40-9429-1DA85DF6A2D9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2861690" y="1509637"/>
            <a:ext cx="3487509" cy="145720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07E309-EFF3-4C00-8DD2-E0162D35673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865139" y="1509637"/>
            <a:ext cx="3484059" cy="145720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4C7D27-12CB-44B3-B350-986E2293FA04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6349198" y="1509637"/>
            <a:ext cx="1" cy="145720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2CCEDAE-26B6-4E67-BCFB-B1B25900CD5B}"/>
              </a:ext>
            </a:extLst>
          </p:cNvPr>
          <p:cNvSpPr/>
          <p:nvPr/>
        </p:nvSpPr>
        <p:spPr>
          <a:xfrm>
            <a:off x="5732606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Portbase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0F9CB3-8416-4EE0-AB8B-29C950AAE35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349197" y="3637197"/>
            <a:ext cx="16778" cy="155588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3E950CC-72A1-4DD8-B7E6-1FE16EEC809F}"/>
              </a:ext>
            </a:extLst>
          </p:cNvPr>
          <p:cNvSpPr/>
          <p:nvPr/>
        </p:nvSpPr>
        <p:spPr>
          <a:xfrm>
            <a:off x="6509832" y="1991715"/>
            <a:ext cx="998291" cy="4697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Under development (V75 DEC2020)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0442624-5E78-4075-8A20-3E551319DC21}"/>
              </a:ext>
            </a:extLst>
          </p:cNvPr>
          <p:cNvSpPr/>
          <p:nvPr/>
        </p:nvSpPr>
        <p:spPr>
          <a:xfrm>
            <a:off x="1729099" y="1997341"/>
            <a:ext cx="998291" cy="469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be developed in Q1 2021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05B238E-3AFF-453E-89A4-079A9F2FAF85}"/>
              </a:ext>
            </a:extLst>
          </p:cNvPr>
          <p:cNvSpPr/>
          <p:nvPr/>
        </p:nvSpPr>
        <p:spPr>
          <a:xfrm>
            <a:off x="4106298" y="2539436"/>
            <a:ext cx="998291" cy="4697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be developed in Q1 2021</a:t>
            </a:r>
          </a:p>
        </p:txBody>
      </p: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0F4877B1-80DC-4B4F-9623-E6187401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28" y="6207516"/>
            <a:ext cx="2056436" cy="4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22511F-E4AD-4169-9157-0C1F63C3FE5D}"/>
              </a:ext>
            </a:extLst>
          </p:cNvPr>
          <p:cNvSpPr/>
          <p:nvPr/>
        </p:nvSpPr>
        <p:spPr>
          <a:xfrm>
            <a:off x="2080769" y="1166452"/>
            <a:ext cx="1568740" cy="34318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departure BE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51C4F-720C-4B6E-BA98-3E8C1E0816E2}"/>
              </a:ext>
            </a:extLst>
          </p:cNvPr>
          <p:cNvSpPr/>
          <p:nvPr/>
        </p:nvSpPr>
        <p:spPr>
          <a:xfrm>
            <a:off x="5564828" y="1166452"/>
            <a:ext cx="1568741" cy="34318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departure NL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0CB6F-F504-49A5-B60B-7CBF190D98B1}"/>
              </a:ext>
            </a:extLst>
          </p:cNvPr>
          <p:cNvSpPr/>
          <p:nvPr/>
        </p:nvSpPr>
        <p:spPr>
          <a:xfrm>
            <a:off x="2245098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C-Point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EBADEC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5D685-2306-41F3-A338-F3699307D979}"/>
              </a:ext>
            </a:extLst>
          </p:cNvPr>
          <p:cNvSpPr txBox="1"/>
          <p:nvPr/>
        </p:nvSpPr>
        <p:spPr>
          <a:xfrm>
            <a:off x="2421412" y="251836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Departing transit shipments (exports)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697F8F1-7A70-4FA5-9F75-1938266E1A2F}"/>
              </a:ext>
            </a:extLst>
          </p:cNvPr>
          <p:cNvSpPr/>
          <p:nvPr/>
        </p:nvSpPr>
        <p:spPr>
          <a:xfrm>
            <a:off x="5745190" y="2966841"/>
            <a:ext cx="1208015" cy="6711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NL terminal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exit point EU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3A5455F-4038-4C8B-AF8B-45559BB46020}"/>
              </a:ext>
            </a:extLst>
          </p:cNvPr>
          <p:cNvSpPr/>
          <p:nvPr/>
        </p:nvSpPr>
        <p:spPr>
          <a:xfrm>
            <a:off x="2257682" y="2966841"/>
            <a:ext cx="1208015" cy="6711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BE terminal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exit point EU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58B80D-AA17-4F6B-80F2-52B4268EAD41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2861689" y="3637961"/>
            <a:ext cx="1" cy="155511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CAE8A0-4D21-4694-9AAA-CB40E3A44FF6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861690" y="1509637"/>
            <a:ext cx="3449" cy="14572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91B5DD-C039-4D40-9429-1DA85DF6A2D9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2861690" y="1509637"/>
            <a:ext cx="3487509" cy="14572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107E309-EFF3-4C00-8DD2-E0162D35673D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865139" y="1509637"/>
            <a:ext cx="3484059" cy="14572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4C7D27-12CB-44B3-B350-986E2293FA04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6349198" y="1509637"/>
            <a:ext cx="1" cy="14572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2CCEDAE-26B6-4E67-BCFB-B1B25900CD5B}"/>
              </a:ext>
            </a:extLst>
          </p:cNvPr>
          <p:cNvSpPr/>
          <p:nvPr/>
        </p:nvSpPr>
        <p:spPr>
          <a:xfrm>
            <a:off x="5732606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Portbase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0F9CB3-8416-4EE0-AB8B-29C950AAE35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349197" y="3637197"/>
            <a:ext cx="16778" cy="155588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0F4877B1-80DC-4B4F-9623-E6187401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28" y="6207516"/>
            <a:ext cx="2056436" cy="46463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0D1E18-82DC-464F-AEF5-FFFBA370E030}"/>
              </a:ext>
            </a:extLst>
          </p:cNvPr>
          <p:cNvSpPr txBox="1"/>
          <p:nvPr/>
        </p:nvSpPr>
        <p:spPr>
          <a:xfrm rot="686630">
            <a:off x="6849610" y="59116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Impact" panose="020B0806030902050204" pitchFamily="34" charset="0"/>
              </a:rPr>
              <a:t>TransitNet</a:t>
            </a:r>
            <a:r>
              <a:rPr lang="en-US" dirty="0">
                <a:solidFill>
                  <a:schemeClr val="accent2"/>
                </a:solidFill>
                <a:latin typeface="Impact" panose="020B0806030902050204" pitchFamily="34" charset="0"/>
              </a:rPr>
              <a:t> situation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686285-5846-437A-90AF-6C8942A20E70}"/>
              </a:ext>
            </a:extLst>
          </p:cNvPr>
          <p:cNvSpPr/>
          <p:nvPr/>
        </p:nvSpPr>
        <p:spPr>
          <a:xfrm>
            <a:off x="3822798" y="1166452"/>
            <a:ext cx="1568740" cy="343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 departure from anywhere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A65DFC-DD9B-4B42-9959-501AF308A89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2861690" y="1509637"/>
            <a:ext cx="1745478" cy="145720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3627BB-9C2E-4E75-89CF-BA6E1E33347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607168" y="1509637"/>
            <a:ext cx="1742030" cy="145720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0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B32C24-92C2-49D0-8F0F-2BA2866BCE1A}"/>
              </a:ext>
            </a:extLst>
          </p:cNvPr>
          <p:cNvSpPr/>
          <p:nvPr/>
        </p:nvSpPr>
        <p:spPr>
          <a:xfrm>
            <a:off x="2080769" y="1166452"/>
            <a:ext cx="1568740" cy="34318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BE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B81B13-3118-4340-B5AC-F3AD8DE697C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61690" y="1509637"/>
            <a:ext cx="3449" cy="14572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B4CA57-2245-4701-A2B5-FFC7670A3E5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65139" y="1509637"/>
            <a:ext cx="3484059" cy="14572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51C4F-720C-4B6E-BA98-3E8C1E0816E2}"/>
              </a:ext>
            </a:extLst>
          </p:cNvPr>
          <p:cNvSpPr/>
          <p:nvPr/>
        </p:nvSpPr>
        <p:spPr>
          <a:xfrm>
            <a:off x="5564825" y="1166452"/>
            <a:ext cx="1568741" cy="3431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Export NL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0CB6F-F504-49A5-B60B-7CBF190D98B1}"/>
              </a:ext>
            </a:extLst>
          </p:cNvPr>
          <p:cNvSpPr/>
          <p:nvPr/>
        </p:nvSpPr>
        <p:spPr>
          <a:xfrm>
            <a:off x="2245098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C-Point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EBADEC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5D685-2306-41F3-A338-F3699307D979}"/>
              </a:ext>
            </a:extLst>
          </p:cNvPr>
          <p:cNvSpPr txBox="1"/>
          <p:nvPr/>
        </p:nvSpPr>
        <p:spPr>
          <a:xfrm>
            <a:off x="2979256" y="22703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shipments (exports)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697F8F1-7A70-4FA5-9F75-1938266E1A2F}"/>
              </a:ext>
            </a:extLst>
          </p:cNvPr>
          <p:cNvSpPr/>
          <p:nvPr/>
        </p:nvSpPr>
        <p:spPr>
          <a:xfrm>
            <a:off x="5745190" y="2966841"/>
            <a:ext cx="1208015" cy="6711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NL terminal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exit EU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3A5455F-4038-4C8B-AF8B-45559BB46020}"/>
              </a:ext>
            </a:extLst>
          </p:cNvPr>
          <p:cNvSpPr/>
          <p:nvPr/>
        </p:nvSpPr>
        <p:spPr>
          <a:xfrm>
            <a:off x="2257682" y="2966841"/>
            <a:ext cx="1208015" cy="671120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BE terminal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exit EU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58B80D-AA17-4F6B-80F2-52B4268EAD41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2861689" y="3637961"/>
            <a:ext cx="1" cy="155511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91B5DD-C039-4D40-9429-1DA85DF6A2D9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2861690" y="1509637"/>
            <a:ext cx="3487506" cy="145720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4C7D27-12CB-44B3-B350-986E2293FA04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349196" y="1509637"/>
            <a:ext cx="2" cy="145720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2CCEDAE-26B6-4E67-BCFB-B1B25900CD5B}"/>
              </a:ext>
            </a:extLst>
          </p:cNvPr>
          <p:cNvSpPr/>
          <p:nvPr/>
        </p:nvSpPr>
        <p:spPr>
          <a:xfrm>
            <a:off x="5732606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Portbase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0F9CB3-8416-4EE0-AB8B-29C950AAE35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349197" y="3637197"/>
            <a:ext cx="16778" cy="155588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3E950CC-72A1-4DD8-B7E6-1FE16EEC809F}"/>
              </a:ext>
            </a:extLst>
          </p:cNvPr>
          <p:cNvSpPr/>
          <p:nvPr/>
        </p:nvSpPr>
        <p:spPr>
          <a:xfrm>
            <a:off x="6509832" y="1883326"/>
            <a:ext cx="998291" cy="709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Available already, being updated for Brexit (V75 DEC2020)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0442624-5E78-4075-8A20-3E551319DC21}"/>
              </a:ext>
            </a:extLst>
          </p:cNvPr>
          <p:cNvSpPr/>
          <p:nvPr/>
        </p:nvSpPr>
        <p:spPr>
          <a:xfrm>
            <a:off x="1702763" y="2003346"/>
            <a:ext cx="998291" cy="469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be developed in Q1 2021</a:t>
            </a:r>
          </a:p>
        </p:txBody>
      </p: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0F4877B1-80DC-4B4F-9623-E6187401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28" y="6207516"/>
            <a:ext cx="2056436" cy="464634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D08BDE0-E25E-48CC-B058-D23F1E1FEFAF}"/>
              </a:ext>
            </a:extLst>
          </p:cNvPr>
          <p:cNvSpPr/>
          <p:nvPr/>
        </p:nvSpPr>
        <p:spPr>
          <a:xfrm>
            <a:off x="4106298" y="2539436"/>
            <a:ext cx="998291" cy="4697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be developed in Q1 2021</a:t>
            </a:r>
          </a:p>
        </p:txBody>
      </p:sp>
    </p:spTree>
    <p:extLst>
      <p:ext uri="{BB962C8B-B14F-4D97-AF65-F5344CB8AC3E}">
        <p14:creationId xmlns:p14="http://schemas.microsoft.com/office/powerpoint/2010/main" val="300079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22511F-E4AD-4169-9157-0C1F63C3FE5D}"/>
              </a:ext>
            </a:extLst>
          </p:cNvPr>
          <p:cNvSpPr/>
          <p:nvPr/>
        </p:nvSpPr>
        <p:spPr>
          <a:xfrm>
            <a:off x="2082557" y="1166452"/>
            <a:ext cx="1568740" cy="34318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 departure BE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51C4F-720C-4B6E-BA98-3E8C1E0816E2}"/>
              </a:ext>
            </a:extLst>
          </p:cNvPr>
          <p:cNvSpPr/>
          <p:nvPr/>
        </p:nvSpPr>
        <p:spPr>
          <a:xfrm>
            <a:off x="5564825" y="1166452"/>
            <a:ext cx="1568741" cy="34318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 departure NL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0CB6F-F504-49A5-B60B-7CBF190D98B1}"/>
              </a:ext>
            </a:extLst>
          </p:cNvPr>
          <p:cNvSpPr/>
          <p:nvPr/>
        </p:nvSpPr>
        <p:spPr>
          <a:xfrm>
            <a:off x="1512611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C-Point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IMPDEC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5D685-2306-41F3-A338-F3699307D979}"/>
              </a:ext>
            </a:extLst>
          </p:cNvPr>
          <p:cNvSpPr txBox="1"/>
          <p:nvPr/>
        </p:nvSpPr>
        <p:spPr>
          <a:xfrm>
            <a:off x="2440647" y="31066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 transit shipments (imports)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697F8F1-7A70-4FA5-9F75-1938266E1A2F}"/>
              </a:ext>
            </a:extLst>
          </p:cNvPr>
          <p:cNvSpPr/>
          <p:nvPr/>
        </p:nvSpPr>
        <p:spPr>
          <a:xfrm>
            <a:off x="5745190" y="2966841"/>
            <a:ext cx="1208015" cy="6711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 terminal 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3A5455F-4038-4C8B-AF8B-45559BB46020}"/>
              </a:ext>
            </a:extLst>
          </p:cNvPr>
          <p:cNvSpPr/>
          <p:nvPr/>
        </p:nvSpPr>
        <p:spPr>
          <a:xfrm>
            <a:off x="2257682" y="2966841"/>
            <a:ext cx="1208015" cy="6711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terminal 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3EEB5A-EECD-44CA-8DAD-598F8F7CA398}"/>
              </a:ext>
            </a:extLst>
          </p:cNvPr>
          <p:cNvSpPr/>
          <p:nvPr/>
        </p:nvSpPr>
        <p:spPr>
          <a:xfrm>
            <a:off x="1473312" y="4095351"/>
            <a:ext cx="1311780" cy="5431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Ferry-/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RoRo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-/Shortsea-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8167FF-BB7D-4932-941B-0BD07AFA965B}"/>
              </a:ext>
            </a:extLst>
          </p:cNvPr>
          <p:cNvSpPr/>
          <p:nvPr/>
        </p:nvSpPr>
        <p:spPr>
          <a:xfrm>
            <a:off x="3005548" y="4095351"/>
            <a:ext cx="1311780" cy="5431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Deepsea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4AE8A3-33C7-49D3-96AC-FF69CC02CDE2}"/>
              </a:ext>
            </a:extLst>
          </p:cNvPr>
          <p:cNvCxnSpPr>
            <a:stCxn id="21" idx="2"/>
            <a:endCxn id="45" idx="0"/>
          </p:cNvCxnSpPr>
          <p:nvPr/>
        </p:nvCxnSpPr>
        <p:spPr>
          <a:xfrm flipH="1">
            <a:off x="2129202" y="3637961"/>
            <a:ext cx="732488" cy="45739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58B80D-AA17-4F6B-80F2-52B4268EAD41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2861690" y="3637961"/>
            <a:ext cx="799748" cy="457390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E7B7D7-2415-4420-9B3D-31F7B954DFAF}"/>
              </a:ext>
            </a:extLst>
          </p:cNvPr>
          <p:cNvCxnSpPr>
            <a:cxnSpLocks/>
            <a:stCxn id="45" idx="4"/>
            <a:endCxn id="10" idx="0"/>
          </p:cNvCxnSpPr>
          <p:nvPr/>
        </p:nvCxnSpPr>
        <p:spPr>
          <a:xfrm>
            <a:off x="2129202" y="4638538"/>
            <a:ext cx="0" cy="55454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CAE8A0-4D21-4694-9AAA-CB40E3A44FF6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861690" y="1509637"/>
            <a:ext cx="5237" cy="145720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4C7D27-12CB-44B3-B350-986E2293FA04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349196" y="1509637"/>
            <a:ext cx="2" cy="1457204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D073B8-881A-4F25-B723-0B98DF3C0C8E}"/>
              </a:ext>
            </a:extLst>
          </p:cNvPr>
          <p:cNvCxnSpPr>
            <a:cxnSpLocks/>
            <a:stCxn id="46" idx="4"/>
            <a:endCxn id="34" idx="0"/>
          </p:cNvCxnSpPr>
          <p:nvPr/>
        </p:nvCxnSpPr>
        <p:spPr>
          <a:xfrm>
            <a:off x="3661438" y="4638538"/>
            <a:ext cx="1133865" cy="554542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2CCEDAE-26B6-4E67-BCFB-B1B25900CD5B}"/>
              </a:ext>
            </a:extLst>
          </p:cNvPr>
          <p:cNvSpPr/>
          <p:nvPr/>
        </p:nvSpPr>
        <p:spPr>
          <a:xfrm>
            <a:off x="5732606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Portbase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0F9CB3-8416-4EE0-AB8B-29C950AAE35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349197" y="3637197"/>
            <a:ext cx="16778" cy="155588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0F4877B1-80DC-4B4F-9623-E6187401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28" y="6207516"/>
            <a:ext cx="2056436" cy="464634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7964CE-8315-480B-849F-7ADCD6A02A6A}"/>
              </a:ext>
            </a:extLst>
          </p:cNvPr>
          <p:cNvSpPr/>
          <p:nvPr/>
        </p:nvSpPr>
        <p:spPr>
          <a:xfrm>
            <a:off x="6509832" y="1883326"/>
            <a:ext cx="998291" cy="709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Available already, being updated for Brexit (V75 DEC2020)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2FF184-4810-48E5-AC49-2CE5899FD5B3}"/>
              </a:ext>
            </a:extLst>
          </p:cNvPr>
          <p:cNvSpPr/>
          <p:nvPr/>
        </p:nvSpPr>
        <p:spPr>
          <a:xfrm>
            <a:off x="2846411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PSA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208ED-32CC-493C-BF66-4B007562BCDF}"/>
              </a:ext>
            </a:extLst>
          </p:cNvPr>
          <p:cNvSpPr/>
          <p:nvPr/>
        </p:nvSpPr>
        <p:spPr>
          <a:xfrm>
            <a:off x="4178712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DP World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TUL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D68BBA-37B1-4FAC-A949-D525C6132D6C}"/>
              </a:ext>
            </a:extLst>
          </p:cNvPr>
          <p:cNvCxnSpPr>
            <a:cxnSpLocks/>
            <a:stCxn id="46" idx="4"/>
            <a:endCxn id="33" idx="0"/>
          </p:cNvCxnSpPr>
          <p:nvPr/>
        </p:nvCxnSpPr>
        <p:spPr>
          <a:xfrm flipH="1">
            <a:off x="3463002" y="4638538"/>
            <a:ext cx="198436" cy="554542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7DA9F3-B0B6-4F38-B054-24792018DE9E}"/>
              </a:ext>
            </a:extLst>
          </p:cNvPr>
          <p:cNvSpPr/>
          <p:nvPr/>
        </p:nvSpPr>
        <p:spPr>
          <a:xfrm>
            <a:off x="1130910" y="3483569"/>
            <a:ext cx="998291" cy="469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be developed in Q1 2021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968CC4A-3244-4629-A74E-0D075F00C3DD}"/>
              </a:ext>
            </a:extLst>
          </p:cNvPr>
          <p:cNvSpPr/>
          <p:nvPr/>
        </p:nvSpPr>
        <p:spPr>
          <a:xfrm>
            <a:off x="3594177" y="3429000"/>
            <a:ext cx="998291" cy="4697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Under development (V75 DEC2020)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3D2BD5-BAB7-440C-B48C-842FD015CE55}"/>
              </a:ext>
            </a:extLst>
          </p:cNvPr>
          <p:cNvSpPr txBox="1"/>
          <p:nvPr/>
        </p:nvSpPr>
        <p:spPr>
          <a:xfrm>
            <a:off x="4887921" y="434546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81B07-77DB-487B-B887-BD6F47A04667}"/>
              </a:ext>
            </a:extLst>
          </p:cNvPr>
          <p:cNvCxnSpPr>
            <a:cxnSpLocks/>
            <a:stCxn id="46" idx="4"/>
            <a:endCxn id="51" idx="1"/>
          </p:cNvCxnSpPr>
          <p:nvPr/>
        </p:nvCxnSpPr>
        <p:spPr>
          <a:xfrm>
            <a:off x="3661438" y="4638538"/>
            <a:ext cx="1226483" cy="60869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D6A5DB5-ED1F-468F-A722-C9E9C84FA3A9}"/>
              </a:ext>
            </a:extLst>
          </p:cNvPr>
          <p:cNvSpPr txBox="1"/>
          <p:nvPr/>
        </p:nvSpPr>
        <p:spPr>
          <a:xfrm>
            <a:off x="4243912" y="4177634"/>
            <a:ext cx="734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pPr algn="ct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deepsea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terminals</a:t>
            </a:r>
          </a:p>
        </p:txBody>
      </p:sp>
    </p:spTree>
    <p:extLst>
      <p:ext uri="{BB962C8B-B14F-4D97-AF65-F5344CB8AC3E}">
        <p14:creationId xmlns:p14="http://schemas.microsoft.com/office/powerpoint/2010/main" val="201332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22511F-E4AD-4169-9157-0C1F63C3FE5D}"/>
              </a:ext>
            </a:extLst>
          </p:cNvPr>
          <p:cNvSpPr/>
          <p:nvPr/>
        </p:nvSpPr>
        <p:spPr>
          <a:xfrm>
            <a:off x="2082557" y="1166452"/>
            <a:ext cx="1568740" cy="34318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departure BE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51C4F-720C-4B6E-BA98-3E8C1E0816E2}"/>
              </a:ext>
            </a:extLst>
          </p:cNvPr>
          <p:cNvSpPr/>
          <p:nvPr/>
        </p:nvSpPr>
        <p:spPr>
          <a:xfrm>
            <a:off x="5564825" y="1166452"/>
            <a:ext cx="1568741" cy="34318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 departure NL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0CB6F-F504-49A5-B60B-7CBF190D98B1}"/>
              </a:ext>
            </a:extLst>
          </p:cNvPr>
          <p:cNvSpPr/>
          <p:nvPr/>
        </p:nvSpPr>
        <p:spPr>
          <a:xfrm>
            <a:off x="1512611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C-Point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IMPDEC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5D685-2306-41F3-A338-F3699307D979}"/>
              </a:ext>
            </a:extLst>
          </p:cNvPr>
          <p:cNvSpPr txBox="1"/>
          <p:nvPr/>
        </p:nvSpPr>
        <p:spPr>
          <a:xfrm>
            <a:off x="2440647" y="31066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 transit shipments (imports)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697F8F1-7A70-4FA5-9F75-1938266E1A2F}"/>
              </a:ext>
            </a:extLst>
          </p:cNvPr>
          <p:cNvSpPr/>
          <p:nvPr/>
        </p:nvSpPr>
        <p:spPr>
          <a:xfrm>
            <a:off x="5745190" y="2966841"/>
            <a:ext cx="1208015" cy="6711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 terminal 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3A5455F-4038-4C8B-AF8B-45559BB46020}"/>
              </a:ext>
            </a:extLst>
          </p:cNvPr>
          <p:cNvSpPr/>
          <p:nvPr/>
        </p:nvSpPr>
        <p:spPr>
          <a:xfrm>
            <a:off x="2257682" y="2966841"/>
            <a:ext cx="1208015" cy="6711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terminal 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3EEB5A-EECD-44CA-8DAD-598F8F7CA398}"/>
              </a:ext>
            </a:extLst>
          </p:cNvPr>
          <p:cNvSpPr/>
          <p:nvPr/>
        </p:nvSpPr>
        <p:spPr>
          <a:xfrm>
            <a:off x="1473312" y="4095351"/>
            <a:ext cx="1311780" cy="5431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Ferry-/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RoRo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-/Shortsea-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8167FF-BB7D-4932-941B-0BD07AFA965B}"/>
              </a:ext>
            </a:extLst>
          </p:cNvPr>
          <p:cNvSpPr/>
          <p:nvPr/>
        </p:nvSpPr>
        <p:spPr>
          <a:xfrm>
            <a:off x="3005548" y="4095351"/>
            <a:ext cx="1311780" cy="5431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Deepsea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4AE8A3-33C7-49D3-96AC-FF69CC02CDE2}"/>
              </a:ext>
            </a:extLst>
          </p:cNvPr>
          <p:cNvCxnSpPr>
            <a:stCxn id="21" idx="2"/>
            <a:endCxn id="45" idx="0"/>
          </p:cNvCxnSpPr>
          <p:nvPr/>
        </p:nvCxnSpPr>
        <p:spPr>
          <a:xfrm flipH="1">
            <a:off x="2129202" y="3637961"/>
            <a:ext cx="732488" cy="4573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58B80D-AA17-4F6B-80F2-52B4268EAD41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2861690" y="3637961"/>
            <a:ext cx="799748" cy="4573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E7B7D7-2415-4420-9B3D-31F7B954DFAF}"/>
              </a:ext>
            </a:extLst>
          </p:cNvPr>
          <p:cNvCxnSpPr>
            <a:cxnSpLocks/>
            <a:stCxn id="45" idx="4"/>
            <a:endCxn id="10" idx="0"/>
          </p:cNvCxnSpPr>
          <p:nvPr/>
        </p:nvCxnSpPr>
        <p:spPr>
          <a:xfrm>
            <a:off x="2129202" y="4638538"/>
            <a:ext cx="0" cy="55454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CAE8A0-4D21-4694-9AAA-CB40E3A44FF6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861690" y="1509637"/>
            <a:ext cx="5237" cy="14572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4C7D27-12CB-44B3-B350-986E2293FA04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349196" y="1509637"/>
            <a:ext cx="2" cy="145720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D073B8-881A-4F25-B723-0B98DF3C0C8E}"/>
              </a:ext>
            </a:extLst>
          </p:cNvPr>
          <p:cNvCxnSpPr>
            <a:cxnSpLocks/>
            <a:stCxn id="46" idx="4"/>
            <a:endCxn id="34" idx="0"/>
          </p:cNvCxnSpPr>
          <p:nvPr/>
        </p:nvCxnSpPr>
        <p:spPr>
          <a:xfrm>
            <a:off x="3661438" y="4638538"/>
            <a:ext cx="1133865" cy="55454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2CCEDAE-26B6-4E67-BCFB-B1B25900CD5B}"/>
              </a:ext>
            </a:extLst>
          </p:cNvPr>
          <p:cNvSpPr/>
          <p:nvPr/>
        </p:nvSpPr>
        <p:spPr>
          <a:xfrm>
            <a:off x="5732606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Portbase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0F9CB3-8416-4EE0-AB8B-29C950AAE35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349197" y="3637197"/>
            <a:ext cx="16778" cy="155588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0F4877B1-80DC-4B4F-9623-E6187401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28" y="6207516"/>
            <a:ext cx="2056436" cy="46463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2FF184-4810-48E5-AC49-2CE5899FD5B3}"/>
              </a:ext>
            </a:extLst>
          </p:cNvPr>
          <p:cNvSpPr/>
          <p:nvPr/>
        </p:nvSpPr>
        <p:spPr>
          <a:xfrm>
            <a:off x="2846411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PSA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D208ED-32CC-493C-BF66-4B007562BCDF}"/>
              </a:ext>
            </a:extLst>
          </p:cNvPr>
          <p:cNvSpPr/>
          <p:nvPr/>
        </p:nvSpPr>
        <p:spPr>
          <a:xfrm>
            <a:off x="4178712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DP World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TUL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D68BBA-37B1-4FAC-A949-D525C6132D6C}"/>
              </a:ext>
            </a:extLst>
          </p:cNvPr>
          <p:cNvCxnSpPr>
            <a:cxnSpLocks/>
            <a:stCxn id="46" idx="4"/>
            <a:endCxn id="33" idx="0"/>
          </p:cNvCxnSpPr>
          <p:nvPr/>
        </p:nvCxnSpPr>
        <p:spPr>
          <a:xfrm flipH="1">
            <a:off x="3463002" y="4638538"/>
            <a:ext cx="198436" cy="55454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13D2BD5-BAB7-440C-B48C-842FD015CE55}"/>
              </a:ext>
            </a:extLst>
          </p:cNvPr>
          <p:cNvSpPr txBox="1"/>
          <p:nvPr/>
        </p:nvSpPr>
        <p:spPr>
          <a:xfrm>
            <a:off x="4887921" y="434546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81B07-77DB-487B-B887-BD6F47A04667}"/>
              </a:ext>
            </a:extLst>
          </p:cNvPr>
          <p:cNvCxnSpPr>
            <a:cxnSpLocks/>
            <a:stCxn id="46" idx="4"/>
            <a:endCxn id="51" idx="1"/>
          </p:cNvCxnSpPr>
          <p:nvPr/>
        </p:nvCxnSpPr>
        <p:spPr>
          <a:xfrm>
            <a:off x="3661438" y="4638538"/>
            <a:ext cx="1226483" cy="6086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F3B7AA-256C-40E9-A13C-638ABEDF1500}"/>
              </a:ext>
            </a:extLst>
          </p:cNvPr>
          <p:cNvSpPr txBox="1"/>
          <p:nvPr/>
        </p:nvSpPr>
        <p:spPr>
          <a:xfrm rot="686630">
            <a:off x="6849610" y="59116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Impact" panose="020B0806030902050204" pitchFamily="34" charset="0"/>
              </a:rPr>
              <a:t>TransitNet</a:t>
            </a:r>
            <a:r>
              <a:rPr lang="en-US" dirty="0">
                <a:solidFill>
                  <a:schemeClr val="accent2"/>
                </a:solidFill>
                <a:latin typeface="Impact" panose="020B0806030902050204" pitchFamily="34" charset="0"/>
              </a:rPr>
              <a:t> situation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A60117-567C-490A-8C8D-663531D6A16B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 flipH="1">
            <a:off x="2861690" y="1504233"/>
            <a:ext cx="1746371" cy="1462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584376-4B2C-4D95-AF5C-7A5B55C6AB4A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>
            <a:off x="4608061" y="1504233"/>
            <a:ext cx="1741137" cy="1462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78DB85-EBE9-4952-868E-DC1BCE2ADBD5}"/>
              </a:ext>
            </a:extLst>
          </p:cNvPr>
          <p:cNvSpPr/>
          <p:nvPr/>
        </p:nvSpPr>
        <p:spPr>
          <a:xfrm>
            <a:off x="3823691" y="1161048"/>
            <a:ext cx="1568740" cy="34318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 departure from anywhere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620F2-5270-43FF-B275-06633FA2B99D}"/>
              </a:ext>
            </a:extLst>
          </p:cNvPr>
          <p:cNvSpPr txBox="1"/>
          <p:nvPr/>
        </p:nvSpPr>
        <p:spPr>
          <a:xfrm>
            <a:off x="4243912" y="4177634"/>
            <a:ext cx="734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pPr algn="ctr"/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deepsea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terminals</a:t>
            </a:r>
          </a:p>
        </p:txBody>
      </p:sp>
    </p:spTree>
    <p:extLst>
      <p:ext uri="{BB962C8B-B14F-4D97-AF65-F5344CB8AC3E}">
        <p14:creationId xmlns:p14="http://schemas.microsoft.com/office/powerpoint/2010/main" val="400594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22511F-E4AD-4169-9157-0C1F63C3FE5D}"/>
              </a:ext>
            </a:extLst>
          </p:cNvPr>
          <p:cNvSpPr/>
          <p:nvPr/>
        </p:nvSpPr>
        <p:spPr>
          <a:xfrm>
            <a:off x="2082557" y="1166452"/>
            <a:ext cx="1568740" cy="34318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Import BE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751C4F-720C-4B6E-BA98-3E8C1E0816E2}"/>
              </a:ext>
            </a:extLst>
          </p:cNvPr>
          <p:cNvSpPr/>
          <p:nvPr/>
        </p:nvSpPr>
        <p:spPr>
          <a:xfrm>
            <a:off x="5564825" y="1166452"/>
            <a:ext cx="1568741" cy="343185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import NL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A0CB6F-F504-49A5-B60B-7CBF190D98B1}"/>
              </a:ext>
            </a:extLst>
          </p:cNvPr>
          <p:cNvSpPr/>
          <p:nvPr/>
        </p:nvSpPr>
        <p:spPr>
          <a:xfrm>
            <a:off x="1512611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C-Point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IMPDEC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5D685-2306-41F3-A338-F3699307D979}"/>
              </a:ext>
            </a:extLst>
          </p:cNvPr>
          <p:cNvSpPr txBox="1"/>
          <p:nvPr/>
        </p:nvSpPr>
        <p:spPr>
          <a:xfrm>
            <a:off x="2434235" y="310666"/>
            <a:ext cx="427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Incoming import shipments (imports)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697F8F1-7A70-4FA5-9F75-1938266E1A2F}"/>
              </a:ext>
            </a:extLst>
          </p:cNvPr>
          <p:cNvSpPr/>
          <p:nvPr/>
        </p:nvSpPr>
        <p:spPr>
          <a:xfrm>
            <a:off x="5745190" y="2966841"/>
            <a:ext cx="1208015" cy="6711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 terminal 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entry point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33A5455F-4038-4C8B-AF8B-45559BB46020}"/>
              </a:ext>
            </a:extLst>
          </p:cNvPr>
          <p:cNvSpPr/>
          <p:nvPr/>
        </p:nvSpPr>
        <p:spPr>
          <a:xfrm>
            <a:off x="2257682" y="2966841"/>
            <a:ext cx="1208015" cy="6711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terminal 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 entry point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3EEB5A-EECD-44CA-8DAD-598F8F7CA398}"/>
              </a:ext>
            </a:extLst>
          </p:cNvPr>
          <p:cNvSpPr/>
          <p:nvPr/>
        </p:nvSpPr>
        <p:spPr>
          <a:xfrm>
            <a:off x="1473312" y="4095351"/>
            <a:ext cx="1311780" cy="5431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Ferry-/</a:t>
            </a:r>
            <a:r>
              <a:rPr lang="en-US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RoRo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-/Shortsea-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terminal?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8167FF-BB7D-4932-941B-0BD07AFA965B}"/>
              </a:ext>
            </a:extLst>
          </p:cNvPr>
          <p:cNvSpPr/>
          <p:nvPr/>
        </p:nvSpPr>
        <p:spPr>
          <a:xfrm>
            <a:off x="3005548" y="4095351"/>
            <a:ext cx="1311780" cy="5431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Deepsea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terminal?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4AE8A3-33C7-49D3-96AC-FF69CC02CDE2}"/>
              </a:ext>
            </a:extLst>
          </p:cNvPr>
          <p:cNvCxnSpPr>
            <a:stCxn id="21" idx="2"/>
            <a:endCxn id="45" idx="0"/>
          </p:cNvCxnSpPr>
          <p:nvPr/>
        </p:nvCxnSpPr>
        <p:spPr>
          <a:xfrm flipH="1">
            <a:off x="2129202" y="3637961"/>
            <a:ext cx="732488" cy="45739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58B80D-AA17-4F6B-80F2-52B4268EAD41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>
            <a:off x="2861690" y="3637961"/>
            <a:ext cx="799748" cy="45739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E7B7D7-2415-4420-9B3D-31F7B954DFAF}"/>
              </a:ext>
            </a:extLst>
          </p:cNvPr>
          <p:cNvCxnSpPr>
            <a:cxnSpLocks/>
            <a:stCxn id="45" idx="4"/>
            <a:endCxn id="10" idx="0"/>
          </p:cNvCxnSpPr>
          <p:nvPr/>
        </p:nvCxnSpPr>
        <p:spPr>
          <a:xfrm>
            <a:off x="2129202" y="4638538"/>
            <a:ext cx="0" cy="55454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CAE8A0-4D21-4694-9AAA-CB40E3A44FF6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flipH="1">
            <a:off x="2861690" y="1509637"/>
            <a:ext cx="5237" cy="145720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4C7D27-12CB-44B3-B350-986E2293FA04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6349196" y="1509637"/>
            <a:ext cx="2" cy="1457204"/>
          </a:xfrm>
          <a:prstGeom prst="straightConnector1">
            <a:avLst/>
          </a:prstGeom>
          <a:ln w="28575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2CCEDAE-26B6-4E67-BCFB-B1B25900CD5B}"/>
              </a:ext>
            </a:extLst>
          </p:cNvPr>
          <p:cNvSpPr/>
          <p:nvPr/>
        </p:nvSpPr>
        <p:spPr>
          <a:xfrm>
            <a:off x="5732606" y="5193080"/>
            <a:ext cx="1233181" cy="545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Portbase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0F9CB3-8416-4EE0-AB8B-29C950AAE35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349197" y="3637197"/>
            <a:ext cx="16778" cy="155588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0F4877B1-80DC-4B4F-9623-E6187401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28" y="6207516"/>
            <a:ext cx="2056436" cy="464634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7964CE-8315-480B-849F-7ADCD6A02A6A}"/>
              </a:ext>
            </a:extLst>
          </p:cNvPr>
          <p:cNvSpPr/>
          <p:nvPr/>
        </p:nvSpPr>
        <p:spPr>
          <a:xfrm>
            <a:off x="6509832" y="1883326"/>
            <a:ext cx="998291" cy="709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Available already, being updated for Brexit (V75 DEC2020)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7DA9F3-B0B6-4F38-B054-24792018DE9E}"/>
              </a:ext>
            </a:extLst>
          </p:cNvPr>
          <p:cNvSpPr/>
          <p:nvPr/>
        </p:nvSpPr>
        <p:spPr>
          <a:xfrm>
            <a:off x="1702765" y="2003347"/>
            <a:ext cx="998291" cy="469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B05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To be developed in Q1 2021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B133E-8A9B-4AEF-A925-B081B20B05E3}"/>
              </a:ext>
            </a:extLst>
          </p:cNvPr>
          <p:cNvSpPr txBox="1"/>
          <p:nvPr/>
        </p:nvSpPr>
        <p:spPr>
          <a:xfrm>
            <a:off x="3401682" y="5111779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A69C96-ED22-476F-97F8-9CAD853B464A}"/>
              </a:ext>
            </a:extLst>
          </p:cNvPr>
          <p:cNvCxnSpPr>
            <a:cxnSpLocks/>
          </p:cNvCxnSpPr>
          <p:nvPr/>
        </p:nvCxnSpPr>
        <p:spPr>
          <a:xfrm>
            <a:off x="3661438" y="4638538"/>
            <a:ext cx="0" cy="55454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3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319</Words>
  <Application>Microsoft Office PowerPoint</Application>
  <PresentationFormat>On-screen Show (4:3)</PresentationFormat>
  <Paragraphs>101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Wiertz, Max (Roermond)</dc:creator>
  <cp:lastModifiedBy>Wiertz, Max (Roermond)</cp:lastModifiedBy>
  <cp:revision>49</cp:revision>
  <dcterms:created xsi:type="dcterms:W3CDTF">2020-12-11T09:25:54Z</dcterms:created>
  <dcterms:modified xsi:type="dcterms:W3CDTF">2021-01-20T13:40:40Z</dcterms:modified>
</cp:coreProperties>
</file>