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6"/>
    <p:restoredTop sz="94586"/>
  </p:normalViewPr>
  <p:slideViewPr>
    <p:cSldViewPr snapToGrid="0" snapToObjects="1">
      <p:cViewPr>
        <p:scale>
          <a:sx n="134" d="100"/>
          <a:sy n="134" d="100"/>
        </p:scale>
        <p:origin x="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 Wiget" userId="36626830_tp_dropbox" providerId="OAuth2" clId="{10351ADE-79EB-5946-8507-C00C760595C1}"/>
    <pc:docChg chg="undo custSel modSld">
      <pc:chgData name="Marcel Wiget" userId="36626830_tp_dropbox" providerId="OAuth2" clId="{10351ADE-79EB-5946-8507-C00C760595C1}" dt="2018-11-20T13:57:36.145" v="5" actId="1042"/>
      <pc:docMkLst>
        <pc:docMk/>
      </pc:docMkLst>
      <pc:sldChg chg="addSp delSp modSp">
        <pc:chgData name="Marcel Wiget" userId="36626830_tp_dropbox" providerId="OAuth2" clId="{10351ADE-79EB-5946-8507-C00C760595C1}" dt="2018-11-20T13:57:36.145" v="5" actId="1042"/>
        <pc:sldMkLst>
          <pc:docMk/>
          <pc:sldMk cId="2691039461" sldId="256"/>
        </pc:sldMkLst>
        <pc:cxnChg chg="add del mod">
          <ac:chgData name="Marcel Wiget" userId="36626830_tp_dropbox" providerId="OAuth2" clId="{10351ADE-79EB-5946-8507-C00C760595C1}" dt="2018-11-20T13:57:36.145" v="5" actId="1042"/>
          <ac:cxnSpMkLst>
            <pc:docMk/>
            <pc:sldMk cId="2691039461" sldId="256"/>
            <ac:cxnSpMk id="3" creationId="{A16DFFD6-26C5-E345-9FE8-BFBFB31C9AB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F5E3-B805-2645-B1D3-A0EEC5D29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18096-3C42-484D-966E-DFAF58A79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264ED-B625-0A49-8F06-05488B53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E35B6-F4C2-FD4F-9815-2E07829E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B5744-0849-2E40-A2BA-C63D0C3F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628F-AB63-1545-AC4A-1468E761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FA0C5-E06C-CE48-97F5-99663EC7B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D553-702B-B241-8ED3-42E96DFC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FBF7-1F48-A545-8C37-3473080D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BF8B6-490E-A144-9E96-06687BB5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A6239-A20A-B24F-AE1A-31AA3689B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1CCC5-4CD3-5741-A810-53F2E78EB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F3F7B-92DD-F044-9D94-3BDDCAD1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BBAD-B98B-CD46-8141-5147DE9A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EF05D-1655-8D4F-A2B7-93C67377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8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0895-D975-CC4C-AFBD-E4E19D27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9032-E680-5D4C-BDD9-CFD6121D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2107-56E0-4441-A8B6-B2AB1150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A6498-5E45-744E-9C12-D95A5277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C2084-2A83-5E4C-8BC6-E18F5B9D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0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047D-73D7-3243-82CF-16F0BC35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9BB63-E308-6547-999B-CF193F58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63E60-55E7-BA44-B0EC-572EA58F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89511-3BF2-9A4C-A501-51F219A6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FD1D-FAFB-6541-BC93-44F904D0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BF78-911E-7043-89E7-B807C063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146B-5903-C846-8F57-DCEC26F37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E9B73-7655-CC49-8620-F3C17774F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5D6D7-243E-DF41-A591-9FA86DDE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B6DD5-3564-CE4A-B465-52580B1B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B69E7-CC42-7849-BB0B-8A8B9623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6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6821-F3A7-924C-B822-D716457E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56930-0DA0-1A4F-9998-AED2ACF8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DEB61-1B8C-4C48-AC8A-0632570FC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997A7-394F-6C43-8B55-FC528BA21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C552-C3D9-7E48-AB0D-5E6793BAA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4C338-8DCA-E64A-B0C1-09601AEE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D7A8F-68BC-A249-B135-41C494E8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3DA0D-F30A-8945-9FB3-CA00D4B2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6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67BA-9D4D-3749-A03C-8E865204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DF5E5-C4EC-1D40-895A-F20E2A28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483E9-F8BC-2D42-BD28-40993C93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C250D-6824-ED4F-8D5C-25D2B606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3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A2DF1-E654-FC45-8654-265282D8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A24CD-E8F5-D34B-B256-9CB2D52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9625A-8C66-E14D-B42B-A54EE4EC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3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8FF2-76E5-7448-B7C2-3ED3B04D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CA06-505A-4741-88C9-F4C24CDD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36608-CB8F-044B-9532-CCE590833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FBA53-2E3A-8849-8D92-AC3E5A09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D08EF-4F6D-C447-B590-6892DBE4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C2138-5D9D-E243-BFDA-4A18499C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8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615D-8AC7-624E-B233-429E65F7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3B5DD-4F85-514D-89E6-8F8F906BF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C2EFF-081B-D543-A6A1-97EEEC45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2B3F8-8B69-9D4E-8369-9E5C22C3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6C1F2-71A1-BA43-9FF1-6A4A9581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F4C1E-4B02-0641-BBFA-178C45F9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4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975A6-FF4C-DD49-87AF-B29E3DBD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77C9B-77C7-0F4F-B581-72BA994CE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19F9-2680-FD4F-8A91-A8DCBDB3D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F9BE-60B6-C142-8802-BAD3446950BE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04EEC-6E17-B447-8E0B-AE65E966A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F5332-2908-0243-AEA2-2AA90B1A5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A9F95-4AE2-7540-9B29-447F3663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3C3E95-759B-4245-AAE7-6307809A5232}"/>
              </a:ext>
            </a:extLst>
          </p:cNvPr>
          <p:cNvSpPr/>
          <p:nvPr/>
        </p:nvSpPr>
        <p:spPr>
          <a:xfrm>
            <a:off x="3544862" y="2112123"/>
            <a:ext cx="1792224" cy="475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Snabb LwAFTR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280B7D-7703-6549-A1B5-A6AAE5F3C68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37086" y="3285949"/>
            <a:ext cx="45896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D6C77-B098-BE42-99AF-1FEA09AD96F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337086" y="3901645"/>
            <a:ext cx="45896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80C0AE-2E5A-5543-901F-F0667EE0D2C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337086" y="4849573"/>
            <a:ext cx="45896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63A813-13CF-5041-B63E-27397157BC9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197824" y="4849573"/>
            <a:ext cx="34703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2D4F99-AA9B-394A-9092-07FCFA91907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197824" y="3901645"/>
            <a:ext cx="347038" cy="25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58C984-775B-3E4C-8E31-AD7AD3360C3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97824" y="3285949"/>
            <a:ext cx="34703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792A91-9069-FC4A-8AD2-DFF56C986D63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1827488" y="3285950"/>
            <a:ext cx="1370336" cy="7119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F90DCC-BD40-0E4B-A3E4-C076C6F319E0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1827488" y="3901646"/>
            <a:ext cx="1370336" cy="962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E83535-0C07-0344-9FF8-17C58092BB0B}"/>
              </a:ext>
            </a:extLst>
          </p:cNvPr>
          <p:cNvCxnSpPr>
            <a:cxnSpLocks/>
            <a:stCxn id="26" idx="1"/>
          </p:cNvCxnSpPr>
          <p:nvPr/>
        </p:nvCxnSpPr>
        <p:spPr>
          <a:xfrm>
            <a:off x="1827488" y="3997918"/>
            <a:ext cx="1370336" cy="8516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09FC69D-2554-6C4F-9FA2-8FB91B799E5F}"/>
              </a:ext>
            </a:extLst>
          </p:cNvPr>
          <p:cNvSpPr/>
          <p:nvPr/>
        </p:nvSpPr>
        <p:spPr>
          <a:xfrm>
            <a:off x="6671838" y="2112123"/>
            <a:ext cx="962443" cy="475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jroutes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55CC6A-208E-234F-89A5-1405DBF1D0ED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337086" y="2349867"/>
            <a:ext cx="1334752" cy="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7822B5-07BC-5D43-82EA-9D26126279B6}"/>
              </a:ext>
            </a:extLst>
          </p:cNvPr>
          <p:cNvCxnSpPr>
            <a:cxnSpLocks/>
          </p:cNvCxnSpPr>
          <p:nvPr/>
        </p:nvCxnSpPr>
        <p:spPr>
          <a:xfrm>
            <a:off x="7638804" y="2433556"/>
            <a:ext cx="1930937" cy="0"/>
          </a:xfrm>
          <a:prstGeom prst="line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0F0EF1-6F30-844C-86F7-A67040378CF1}"/>
              </a:ext>
            </a:extLst>
          </p:cNvPr>
          <p:cNvCxnSpPr>
            <a:cxnSpLocks/>
          </p:cNvCxnSpPr>
          <p:nvPr/>
        </p:nvCxnSpPr>
        <p:spPr>
          <a:xfrm flipH="1" flipV="1">
            <a:off x="7638805" y="2308226"/>
            <a:ext cx="1930936" cy="6458"/>
          </a:xfrm>
          <a:prstGeom prst="line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ocument 50">
            <a:extLst>
              <a:ext uri="{FF2B5EF4-FFF2-40B4-BE49-F238E27FC236}">
                <a16:creationId xmlns:a16="http://schemas.microsoft.com/office/drawing/2014/main" id="{255D240B-A9B9-A946-B3E2-28DE843DA824}"/>
              </a:ext>
            </a:extLst>
          </p:cNvPr>
          <p:cNvSpPr/>
          <p:nvPr/>
        </p:nvSpPr>
        <p:spPr>
          <a:xfrm>
            <a:off x="3666059" y="1109385"/>
            <a:ext cx="1549830" cy="730911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Native Snabb Config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3C0CA4-0392-3348-9958-4AA55175D813}"/>
              </a:ext>
            </a:extLst>
          </p:cNvPr>
          <p:cNvCxnSpPr>
            <a:cxnSpLocks/>
            <a:stCxn id="51" idx="2"/>
            <a:endCxn id="7" idx="0"/>
          </p:cNvCxnSpPr>
          <p:nvPr/>
        </p:nvCxnSpPr>
        <p:spPr>
          <a:xfrm>
            <a:off x="4440974" y="1791975"/>
            <a:ext cx="0" cy="320148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02D08E1-1BF1-DE4E-A2D0-ED88E90BB5BA}"/>
              </a:ext>
            </a:extLst>
          </p:cNvPr>
          <p:cNvSpPr txBox="1"/>
          <p:nvPr/>
        </p:nvSpPr>
        <p:spPr>
          <a:xfrm>
            <a:off x="7942484" y="2433556"/>
            <a:ext cx="1312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BGP ECMP Routes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dirty="0">
                <a:solidFill>
                  <a:schemeClr val="tx2"/>
                </a:solidFill>
              </a:rPr>
              <a:t>(gRPC)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7DD0FD-A599-8648-9C14-C33E54D5F73C}"/>
              </a:ext>
            </a:extLst>
          </p:cNvPr>
          <p:cNvSpPr txBox="1"/>
          <p:nvPr/>
        </p:nvSpPr>
        <p:spPr>
          <a:xfrm>
            <a:off x="7881538" y="1847632"/>
            <a:ext cx="143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BFD Events &amp; Status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(MQTT &amp; NETCONF)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DE8D5D4-DB64-8F48-A9E7-1362E53AD0AA}"/>
              </a:ext>
            </a:extLst>
          </p:cNvPr>
          <p:cNvCxnSpPr>
            <a:cxnSpLocks/>
            <a:stCxn id="80" idx="2"/>
            <a:endCxn id="8" idx="0"/>
          </p:cNvCxnSpPr>
          <p:nvPr/>
        </p:nvCxnSpPr>
        <p:spPr>
          <a:xfrm>
            <a:off x="10465853" y="1791975"/>
            <a:ext cx="0" cy="265337"/>
          </a:xfrm>
          <a:prstGeom prst="line">
            <a:avLst/>
          </a:prstGeom>
          <a:ln w="1270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Document 79">
            <a:extLst>
              <a:ext uri="{FF2B5EF4-FFF2-40B4-BE49-F238E27FC236}">
                <a16:creationId xmlns:a16="http://schemas.microsoft.com/office/drawing/2014/main" id="{C321BF8C-7C32-FC4C-BC37-E22CEB019E75}"/>
              </a:ext>
            </a:extLst>
          </p:cNvPr>
          <p:cNvSpPr/>
          <p:nvPr/>
        </p:nvSpPr>
        <p:spPr>
          <a:xfrm>
            <a:off x="9690938" y="1109385"/>
            <a:ext cx="1549830" cy="730911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Native Junos Config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0E2C90-07A4-7A48-99F1-B09592337F53}"/>
              </a:ext>
            </a:extLst>
          </p:cNvPr>
          <p:cNvSpPr txBox="1"/>
          <p:nvPr/>
        </p:nvSpPr>
        <p:spPr>
          <a:xfrm>
            <a:off x="5349441" y="1885769"/>
            <a:ext cx="1358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Get runtime config</a:t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dirty="0">
                <a:solidFill>
                  <a:schemeClr val="tx2"/>
                </a:solidFill>
              </a:rPr>
              <a:t>(yang format)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7B03E3-87AE-044D-AD77-373846CF3D0C}"/>
              </a:ext>
            </a:extLst>
          </p:cNvPr>
          <p:cNvSpPr txBox="1"/>
          <p:nvPr/>
        </p:nvSpPr>
        <p:spPr>
          <a:xfrm>
            <a:off x="6092624" y="2980225"/>
            <a:ext cx="2721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passthru-interface &lt;- (veth link) -&gt; 0/0/0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98B7DD7-55A3-884A-959B-1792E273344D}"/>
              </a:ext>
            </a:extLst>
          </p:cNvPr>
          <p:cNvSpPr txBox="1"/>
          <p:nvPr/>
        </p:nvSpPr>
        <p:spPr>
          <a:xfrm>
            <a:off x="6092624" y="3594214"/>
            <a:ext cx="2721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passthru-interface &lt;- (veth link) -&gt; 0/0/1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01C47F-ADBF-FE41-B8AD-DD01357BED13}"/>
              </a:ext>
            </a:extLst>
          </p:cNvPr>
          <p:cNvSpPr txBox="1"/>
          <p:nvPr/>
        </p:nvSpPr>
        <p:spPr>
          <a:xfrm>
            <a:off x="6092624" y="4543849"/>
            <a:ext cx="2721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passthru-interface &lt;- (veth link) -&gt; 0/0/n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B60EFB-291F-0C44-AE92-A356EBFA32D8}"/>
              </a:ext>
            </a:extLst>
          </p:cNvPr>
          <p:cNvSpPr txBox="1"/>
          <p:nvPr/>
        </p:nvSpPr>
        <p:spPr>
          <a:xfrm>
            <a:off x="3090205" y="3048204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10GE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7DEAD1-551C-8145-932A-CAB4592EAD62}"/>
              </a:ext>
            </a:extLst>
          </p:cNvPr>
          <p:cNvSpPr txBox="1"/>
          <p:nvPr/>
        </p:nvSpPr>
        <p:spPr>
          <a:xfrm>
            <a:off x="3090205" y="3659143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10GE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D57455-069E-724C-BD82-D9F020C8DCEF}"/>
              </a:ext>
            </a:extLst>
          </p:cNvPr>
          <p:cNvSpPr txBox="1"/>
          <p:nvPr/>
        </p:nvSpPr>
        <p:spPr>
          <a:xfrm>
            <a:off x="3090205" y="4602873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10GE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EFF8D6-7625-3746-8E65-B39764AB7E00}"/>
              </a:ext>
            </a:extLst>
          </p:cNvPr>
          <p:cNvSpPr txBox="1"/>
          <p:nvPr/>
        </p:nvSpPr>
        <p:spPr>
          <a:xfrm>
            <a:off x="1902339" y="3187830"/>
            <a:ext cx="79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DCGW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7C9D8EA-5F98-1E4E-A2A7-91EBD711D1B2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4440974" y="2587611"/>
            <a:ext cx="0" cy="460594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F6F8EF2-440A-DB43-8F5B-0F9A67C9EBB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440974" y="4139389"/>
            <a:ext cx="0" cy="47244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BE00B31-2C2F-8048-98A8-31457E5907C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440974" y="3523693"/>
            <a:ext cx="0" cy="140208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0946BDF-BF92-904A-BB0F-646A9B4613B3}"/>
              </a:ext>
            </a:extLst>
          </p:cNvPr>
          <p:cNvCxnSpPr>
            <a:cxnSpLocks/>
          </p:cNvCxnSpPr>
          <p:nvPr/>
        </p:nvCxnSpPr>
        <p:spPr>
          <a:xfrm>
            <a:off x="2414418" y="5503333"/>
            <a:ext cx="801127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lg" len="lg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2F5410-D397-3F4E-9C20-514B4E47F818}"/>
              </a:ext>
            </a:extLst>
          </p:cNvPr>
          <p:cNvSpPr txBox="1"/>
          <p:nvPr/>
        </p:nvSpPr>
        <p:spPr>
          <a:xfrm>
            <a:off x="4482841" y="5178056"/>
            <a:ext cx="4377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BFD protected BGP sessions per interface between DCGW and vMX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050F55-19DD-0040-AD2D-4B072F7C0CB0}"/>
              </a:ext>
            </a:extLst>
          </p:cNvPr>
          <p:cNvCxnSpPr>
            <a:cxnSpLocks/>
          </p:cNvCxnSpPr>
          <p:nvPr/>
        </p:nvCxnSpPr>
        <p:spPr>
          <a:xfrm flipV="1">
            <a:off x="1810732" y="3297502"/>
            <a:ext cx="1370336" cy="712440"/>
          </a:xfrm>
          <a:prstGeom prst="line">
            <a:avLst/>
          </a:prstGeom>
          <a:ln w="177800" cap="rnd">
            <a:solidFill>
              <a:schemeClr val="accent2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3248D5-E718-2A4B-B490-2A917AAF9156}"/>
              </a:ext>
            </a:extLst>
          </p:cNvPr>
          <p:cNvCxnSpPr>
            <a:cxnSpLocks/>
          </p:cNvCxnSpPr>
          <p:nvPr/>
        </p:nvCxnSpPr>
        <p:spPr>
          <a:xfrm flipH="1" flipV="1">
            <a:off x="3168951" y="3285948"/>
            <a:ext cx="6400790" cy="36791"/>
          </a:xfrm>
          <a:prstGeom prst="line">
            <a:avLst/>
          </a:prstGeom>
          <a:ln w="177800">
            <a:solidFill>
              <a:schemeClr val="accent2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5930772-EDD5-C743-9A0B-BA271FA599E3}"/>
              </a:ext>
            </a:extLst>
          </p:cNvPr>
          <p:cNvCxnSpPr>
            <a:cxnSpLocks/>
          </p:cNvCxnSpPr>
          <p:nvPr/>
        </p:nvCxnSpPr>
        <p:spPr>
          <a:xfrm flipH="1" flipV="1">
            <a:off x="3214580" y="3893140"/>
            <a:ext cx="6384034" cy="7318"/>
          </a:xfrm>
          <a:prstGeom prst="line">
            <a:avLst/>
          </a:prstGeom>
          <a:ln w="177800">
            <a:solidFill>
              <a:schemeClr val="accent2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2EF4D7-2D4F-FA4B-BD1D-3E9A71C61796}"/>
              </a:ext>
            </a:extLst>
          </p:cNvPr>
          <p:cNvCxnSpPr>
            <a:cxnSpLocks/>
          </p:cNvCxnSpPr>
          <p:nvPr/>
        </p:nvCxnSpPr>
        <p:spPr>
          <a:xfrm flipH="1" flipV="1">
            <a:off x="3197825" y="4841068"/>
            <a:ext cx="6371916" cy="8504"/>
          </a:xfrm>
          <a:prstGeom prst="line">
            <a:avLst/>
          </a:prstGeom>
          <a:ln w="177800">
            <a:solidFill>
              <a:schemeClr val="accent2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312ED8-A6EC-3D43-B12D-0B4B77CAC77A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1827488" y="3900460"/>
            <a:ext cx="1387092" cy="97458"/>
          </a:xfrm>
          <a:prstGeom prst="line">
            <a:avLst/>
          </a:prstGeom>
          <a:ln w="177800">
            <a:solidFill>
              <a:schemeClr val="accent2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3DEBA1-DFC6-1647-9609-EABE4644616B}"/>
              </a:ext>
            </a:extLst>
          </p:cNvPr>
          <p:cNvCxnSpPr>
            <a:cxnSpLocks/>
            <a:stCxn id="26" idx="1"/>
          </p:cNvCxnSpPr>
          <p:nvPr/>
        </p:nvCxnSpPr>
        <p:spPr>
          <a:xfrm>
            <a:off x="1827488" y="3997918"/>
            <a:ext cx="1341463" cy="850988"/>
          </a:xfrm>
          <a:prstGeom prst="line">
            <a:avLst/>
          </a:prstGeom>
          <a:ln w="177800" cap="rnd">
            <a:solidFill>
              <a:schemeClr val="accent2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4C85C8-95B6-9E41-BA5C-155BCBB30FEF}"/>
              </a:ext>
            </a:extLst>
          </p:cNvPr>
          <p:cNvCxnSpPr>
            <a:cxnSpLocks/>
          </p:cNvCxnSpPr>
          <p:nvPr/>
        </p:nvCxnSpPr>
        <p:spPr>
          <a:xfrm flipH="1">
            <a:off x="2598346" y="5503333"/>
            <a:ext cx="7659230" cy="0"/>
          </a:xfrm>
          <a:prstGeom prst="line">
            <a:avLst/>
          </a:prstGeom>
          <a:ln w="177800">
            <a:solidFill>
              <a:schemeClr val="accent2">
                <a:alpha val="36000"/>
              </a:schemeClr>
            </a:solidFill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7014436-132E-4746-80C3-83893783F25C}"/>
              </a:ext>
            </a:extLst>
          </p:cNvPr>
          <p:cNvSpPr/>
          <p:nvPr/>
        </p:nvSpPr>
        <p:spPr>
          <a:xfrm>
            <a:off x="9569741" y="2057312"/>
            <a:ext cx="1792224" cy="30692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Juniper</a:t>
            </a:r>
          </a:p>
          <a:p>
            <a:pPr algn="ctr"/>
            <a:r>
              <a:rPr lang="en-US" dirty="0"/>
              <a:t>vMX</a:t>
            </a:r>
          </a:p>
        </p:txBody>
      </p:sp>
      <p:pic>
        <p:nvPicPr>
          <p:cNvPr id="94" name="Picture 93" descr="cloud_gry.pngdd">
            <a:extLst>
              <a:ext uri="{FF2B5EF4-FFF2-40B4-BE49-F238E27FC236}">
                <a16:creationId xmlns:a16="http://schemas.microsoft.com/office/drawing/2014/main" id="{4A56E900-B999-9243-9F7F-D4E0C991CC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804" y="3557162"/>
            <a:ext cx="1232535" cy="655320"/>
          </a:xfrm>
          <a:prstGeom prst="rect">
            <a:avLst/>
          </a:prstGeom>
        </p:spPr>
      </p:pic>
      <p:pic>
        <p:nvPicPr>
          <p:cNvPr id="26" name="Picture 25" descr="Generic_logical Router.png">
            <a:extLst>
              <a:ext uri="{FF2B5EF4-FFF2-40B4-BE49-F238E27FC236}">
                <a16:creationId xmlns:a16="http://schemas.microsoft.com/office/drawing/2014/main" id="{4D78012F-FEB8-E047-AB9F-FF8D315CE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88" y="3523693"/>
            <a:ext cx="948449" cy="9484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F3B84D-6E23-5F48-A6B3-F905D6422F6C}"/>
              </a:ext>
            </a:extLst>
          </p:cNvPr>
          <p:cNvSpPr/>
          <p:nvPr/>
        </p:nvSpPr>
        <p:spPr>
          <a:xfrm>
            <a:off x="3544862" y="3048205"/>
            <a:ext cx="1792224" cy="475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Snabb worker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B0C25-6356-B846-A18B-46A84B1D842E}"/>
              </a:ext>
            </a:extLst>
          </p:cNvPr>
          <p:cNvSpPr/>
          <p:nvPr/>
        </p:nvSpPr>
        <p:spPr>
          <a:xfrm>
            <a:off x="3544862" y="3663901"/>
            <a:ext cx="1792224" cy="475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Snabb worker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9B751F-32CD-B548-92A0-E1A22FA70E3A}"/>
              </a:ext>
            </a:extLst>
          </p:cNvPr>
          <p:cNvSpPr/>
          <p:nvPr/>
        </p:nvSpPr>
        <p:spPr>
          <a:xfrm>
            <a:off x="3544862" y="4611829"/>
            <a:ext cx="1792224" cy="4754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Snabb worker</a:t>
            </a:r>
          </a:p>
        </p:txBody>
      </p:sp>
    </p:spTree>
    <p:extLst>
      <p:ext uri="{BB962C8B-B14F-4D97-AF65-F5344CB8AC3E}">
        <p14:creationId xmlns:p14="http://schemas.microsoft.com/office/powerpoint/2010/main" val="269103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72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Wiget</dc:creator>
  <cp:lastModifiedBy>Marcel Wiget</cp:lastModifiedBy>
  <cp:revision>9</cp:revision>
  <dcterms:created xsi:type="dcterms:W3CDTF">2018-11-17T06:57:03Z</dcterms:created>
  <dcterms:modified xsi:type="dcterms:W3CDTF">2018-11-21T08:20:33Z</dcterms:modified>
</cp:coreProperties>
</file>