
<file path=[Content_Types].xml><?xml version="1.0" encoding="utf-8"?>
<Types xmlns="http://schemas.openxmlformats.org/package/2006/content-types">
  <Default Extension="png" ContentType="image/png"/>
  <Default Extension="svg" ContentType="image/svg+xml"/>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data15.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08" r:id="rId1"/>
  </p:sldMasterIdLst>
  <p:notesMasterIdLst>
    <p:notesMasterId r:id="rId51"/>
  </p:notesMasterIdLst>
  <p:sldIdLst>
    <p:sldId id="256" r:id="rId2"/>
    <p:sldId id="257" r:id="rId3"/>
    <p:sldId id="261" r:id="rId4"/>
    <p:sldId id="260" r:id="rId5"/>
    <p:sldId id="262" r:id="rId6"/>
    <p:sldId id="263" r:id="rId7"/>
    <p:sldId id="264" r:id="rId8"/>
    <p:sldId id="265" r:id="rId9"/>
    <p:sldId id="309" r:id="rId10"/>
    <p:sldId id="267" r:id="rId11"/>
    <p:sldId id="268" r:id="rId12"/>
    <p:sldId id="269" r:id="rId13"/>
    <p:sldId id="270" r:id="rId14"/>
    <p:sldId id="271" r:id="rId15"/>
    <p:sldId id="272" r:id="rId16"/>
    <p:sldId id="273" r:id="rId17"/>
    <p:sldId id="310"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314" r:id="rId31"/>
    <p:sldId id="287" r:id="rId32"/>
    <p:sldId id="288" r:id="rId33"/>
    <p:sldId id="289" r:id="rId34"/>
    <p:sldId id="290" r:id="rId35"/>
    <p:sldId id="291" r:id="rId36"/>
    <p:sldId id="292" r:id="rId37"/>
    <p:sldId id="293" r:id="rId38"/>
    <p:sldId id="294" r:id="rId39"/>
    <p:sldId id="295" r:id="rId40"/>
    <p:sldId id="304" r:id="rId41"/>
    <p:sldId id="312" r:id="rId42"/>
    <p:sldId id="307" r:id="rId43"/>
    <p:sldId id="297" r:id="rId44"/>
    <p:sldId id="313" r:id="rId45"/>
    <p:sldId id="299" r:id="rId46"/>
    <p:sldId id="300" r:id="rId47"/>
    <p:sldId id="301" r:id="rId48"/>
    <p:sldId id="302" r:id="rId49"/>
    <p:sldId id="30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6738E26-4A26-4C55-938F-B468D4E559AA}">
          <p14:sldIdLst>
            <p14:sldId id="256"/>
            <p14:sldId id="257"/>
          </p14:sldIdLst>
        </p14:section>
        <p14:section name="BAB 1 Pendahuluan" id="{65E8F165-33B3-48B8-B4AB-684C3F082A0C}">
          <p14:sldIdLst>
            <p14:sldId id="261"/>
            <p14:sldId id="260"/>
            <p14:sldId id="262"/>
            <p14:sldId id="263"/>
            <p14:sldId id="264"/>
            <p14:sldId id="265"/>
          </p14:sldIdLst>
        </p14:section>
        <p14:section name="BAB 2 Tinjauan Pustaka" id="{F19F641D-FBB5-4150-BFD3-9686C415D577}">
          <p14:sldIdLst>
            <p14:sldId id="309"/>
            <p14:sldId id="267"/>
            <p14:sldId id="268"/>
            <p14:sldId id="269"/>
            <p14:sldId id="270"/>
            <p14:sldId id="271"/>
            <p14:sldId id="272"/>
            <p14:sldId id="273"/>
            <p14:sldId id="310"/>
            <p14:sldId id="275"/>
            <p14:sldId id="276"/>
            <p14:sldId id="277"/>
          </p14:sldIdLst>
        </p14:section>
        <p14:section name="Bab 3 Metode Penelitian" id="{743CF78C-63D2-4E52-97E2-7216A9BDFB99}">
          <p14:sldIdLst>
            <p14:sldId id="278"/>
            <p14:sldId id="279"/>
            <p14:sldId id="280"/>
            <p14:sldId id="281"/>
            <p14:sldId id="282"/>
            <p14:sldId id="283"/>
            <p14:sldId id="284"/>
            <p14:sldId id="285"/>
            <p14:sldId id="286"/>
            <p14:sldId id="314"/>
            <p14:sldId id="287"/>
            <p14:sldId id="288"/>
            <p14:sldId id="289"/>
            <p14:sldId id="290"/>
            <p14:sldId id="291"/>
          </p14:sldIdLst>
        </p14:section>
        <p14:section name="Bab 4 Hasil dan Analisis" id="{49780860-4472-4935-B6E6-E4B64D7520C8}">
          <p14:sldIdLst>
            <p14:sldId id="292"/>
            <p14:sldId id="293"/>
            <p14:sldId id="294"/>
            <p14:sldId id="295"/>
            <p14:sldId id="304"/>
            <p14:sldId id="312"/>
            <p14:sldId id="307"/>
            <p14:sldId id="297"/>
            <p14:sldId id="313"/>
            <p14:sldId id="299"/>
          </p14:sldIdLst>
        </p14:section>
        <p14:section name="Bab 5 Simpulan dan Saran" id="{DB5000FA-D315-476B-96B2-B0BA14C94C74}">
          <p14:sldIdLst>
            <p14:sldId id="300"/>
            <p14:sldId id="301"/>
            <p14:sldId id="302"/>
          </p14:sldIdLst>
        </p14:section>
        <p14:section name="Ending" id="{8168CCEC-1DCA-40A3-ADDB-C3FA5A6C1AB1}">
          <p14:sldIdLst>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Gaya Terang 3 - Akse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Gaya Terang 1 - Akse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Gaya Terang 1 - Akse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Gaya Terang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Gaya Medium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varScale="1">
        <p:scale>
          <a:sx n="66" d="100"/>
          <a:sy n="66" d="100"/>
        </p:scale>
        <p:origin x="8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_rels/data14.xml.rels><?xml version="1.0" encoding="UTF-8" standalone="yes"?>
<Relationships xmlns="http://schemas.openxmlformats.org/package/2006/relationships"><Relationship Id="rId1" Type="http://schemas.openxmlformats.org/officeDocument/2006/relationships/image" Target="../media/image57.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A20A54-D689-4DD0-A924-B0316CE86500}" type="doc">
      <dgm:prSet loTypeId="urn:microsoft.com/office/officeart/2005/8/layout/venn3" loCatId="relationship" qsTypeId="urn:microsoft.com/office/officeart/2005/8/quickstyle/simple4" qsCatId="simple" csTypeId="urn:microsoft.com/office/officeart/2005/8/colors/colorful5" csCatId="colorful"/>
      <dgm:spPr/>
      <dgm:t>
        <a:bodyPr/>
        <a:lstStyle/>
        <a:p>
          <a:endParaRPr lang="en-US"/>
        </a:p>
      </dgm:t>
    </dgm:pt>
    <dgm:pt modelId="{484AB328-DE5E-4530-9A07-CED721FFF7A4}">
      <dgm:prSet/>
      <dgm:spPr/>
      <dgm:t>
        <a:bodyPr/>
        <a:lstStyle/>
        <a:p>
          <a:pPr rtl="0"/>
          <a:r>
            <a:rPr lang="en-US"/>
            <a:t>PENDAHULUAN</a:t>
          </a:r>
        </a:p>
      </dgm:t>
    </dgm:pt>
    <dgm:pt modelId="{E4734478-0729-48D8-AD6F-9D4AEB3E5873}" type="parTrans" cxnId="{E75E53D5-0A02-46BD-A238-7C2230264764}">
      <dgm:prSet/>
      <dgm:spPr/>
      <dgm:t>
        <a:bodyPr/>
        <a:lstStyle/>
        <a:p>
          <a:endParaRPr lang="en-US"/>
        </a:p>
      </dgm:t>
    </dgm:pt>
    <dgm:pt modelId="{881B854B-E2D7-4051-9AF4-F88EAF8925D1}" type="sibTrans" cxnId="{E75E53D5-0A02-46BD-A238-7C2230264764}">
      <dgm:prSet/>
      <dgm:spPr/>
      <dgm:t>
        <a:bodyPr/>
        <a:lstStyle/>
        <a:p>
          <a:endParaRPr lang="en-US"/>
        </a:p>
      </dgm:t>
    </dgm:pt>
    <dgm:pt modelId="{12282395-2B48-480F-BAAC-08863E6C3406}">
      <dgm:prSet/>
      <dgm:spPr/>
      <dgm:t>
        <a:bodyPr/>
        <a:lstStyle/>
        <a:p>
          <a:pPr rtl="0"/>
          <a:r>
            <a:rPr lang="en-US"/>
            <a:t>TINJAUAN PUSTAKA</a:t>
          </a:r>
        </a:p>
      </dgm:t>
    </dgm:pt>
    <dgm:pt modelId="{4034CEFB-F826-461A-96EA-209E4021FF7C}" type="parTrans" cxnId="{E0417B90-7560-416C-A503-7AED2421BAA2}">
      <dgm:prSet/>
      <dgm:spPr/>
      <dgm:t>
        <a:bodyPr/>
        <a:lstStyle/>
        <a:p>
          <a:endParaRPr lang="en-US"/>
        </a:p>
      </dgm:t>
    </dgm:pt>
    <dgm:pt modelId="{B4F5FFAF-8DD2-4288-86F5-D7DD08852EEA}" type="sibTrans" cxnId="{E0417B90-7560-416C-A503-7AED2421BAA2}">
      <dgm:prSet/>
      <dgm:spPr/>
      <dgm:t>
        <a:bodyPr/>
        <a:lstStyle/>
        <a:p>
          <a:endParaRPr lang="en-US"/>
        </a:p>
      </dgm:t>
    </dgm:pt>
    <dgm:pt modelId="{1A3B3F30-41C3-43F3-81D8-35C3576AA7C0}">
      <dgm:prSet/>
      <dgm:spPr/>
      <dgm:t>
        <a:bodyPr/>
        <a:lstStyle/>
        <a:p>
          <a:pPr rtl="0"/>
          <a:r>
            <a:rPr lang="en-US"/>
            <a:t>METODOLOGI PENELITIAN</a:t>
          </a:r>
        </a:p>
      </dgm:t>
    </dgm:pt>
    <dgm:pt modelId="{B1A4F802-C238-4DF3-8037-F4504246951A}" type="parTrans" cxnId="{09AA0DE1-6434-46E0-90A0-642F42F87A19}">
      <dgm:prSet/>
      <dgm:spPr/>
      <dgm:t>
        <a:bodyPr/>
        <a:lstStyle/>
        <a:p>
          <a:endParaRPr lang="en-US"/>
        </a:p>
      </dgm:t>
    </dgm:pt>
    <dgm:pt modelId="{90404930-E6F6-418D-8AE4-D1798CFCB292}" type="sibTrans" cxnId="{09AA0DE1-6434-46E0-90A0-642F42F87A19}">
      <dgm:prSet/>
      <dgm:spPr/>
      <dgm:t>
        <a:bodyPr/>
        <a:lstStyle/>
        <a:p>
          <a:endParaRPr lang="en-US"/>
        </a:p>
      </dgm:t>
    </dgm:pt>
    <dgm:pt modelId="{6ED8B692-116F-4B9E-8678-B74271D5FB70}">
      <dgm:prSet/>
      <dgm:spPr/>
      <dgm:t>
        <a:bodyPr/>
        <a:lstStyle/>
        <a:p>
          <a:pPr rtl="0"/>
          <a:r>
            <a:rPr lang="en-US"/>
            <a:t>HASIL DAN ANALISIS</a:t>
          </a:r>
        </a:p>
      </dgm:t>
    </dgm:pt>
    <dgm:pt modelId="{9161E6AC-77BC-469D-AA6A-B989F5D5E360}" type="parTrans" cxnId="{93D6A754-4E49-437F-9C3F-333F9CE58BFA}">
      <dgm:prSet/>
      <dgm:spPr/>
      <dgm:t>
        <a:bodyPr/>
        <a:lstStyle/>
        <a:p>
          <a:endParaRPr lang="en-US"/>
        </a:p>
      </dgm:t>
    </dgm:pt>
    <dgm:pt modelId="{143A94A3-34FD-4464-8046-481DDC0B1251}" type="sibTrans" cxnId="{93D6A754-4E49-437F-9C3F-333F9CE58BFA}">
      <dgm:prSet/>
      <dgm:spPr/>
      <dgm:t>
        <a:bodyPr/>
        <a:lstStyle/>
        <a:p>
          <a:endParaRPr lang="en-US"/>
        </a:p>
      </dgm:t>
    </dgm:pt>
    <dgm:pt modelId="{E91D6C80-77F9-4A6F-855F-39E76D52E2E6}">
      <dgm:prSet/>
      <dgm:spPr/>
      <dgm:t>
        <a:bodyPr/>
        <a:lstStyle/>
        <a:p>
          <a:pPr rtl="0"/>
          <a:r>
            <a:rPr lang="en-US"/>
            <a:t>SIMPULAN DAN SARAN</a:t>
          </a:r>
        </a:p>
      </dgm:t>
    </dgm:pt>
    <dgm:pt modelId="{8E1EC6D7-9EA9-4E37-9DFB-F952D0FDF17E}" type="parTrans" cxnId="{FBE049A0-D3CB-4B12-8A45-D0D561D4D749}">
      <dgm:prSet/>
      <dgm:spPr/>
      <dgm:t>
        <a:bodyPr/>
        <a:lstStyle/>
        <a:p>
          <a:endParaRPr lang="en-US"/>
        </a:p>
      </dgm:t>
    </dgm:pt>
    <dgm:pt modelId="{CBAC73A3-6399-44B2-8696-655C7905C9A9}" type="sibTrans" cxnId="{FBE049A0-D3CB-4B12-8A45-D0D561D4D749}">
      <dgm:prSet/>
      <dgm:spPr/>
      <dgm:t>
        <a:bodyPr/>
        <a:lstStyle/>
        <a:p>
          <a:endParaRPr lang="en-US"/>
        </a:p>
      </dgm:t>
    </dgm:pt>
    <dgm:pt modelId="{8BED3D93-AF7C-4BE8-B8BD-59FEF4A12AC5}" type="pres">
      <dgm:prSet presAssocID="{2FA20A54-D689-4DD0-A924-B0316CE86500}" presName="Name0" presStyleCnt="0">
        <dgm:presLayoutVars>
          <dgm:dir/>
          <dgm:resizeHandles val="exact"/>
        </dgm:presLayoutVars>
      </dgm:prSet>
      <dgm:spPr/>
    </dgm:pt>
    <dgm:pt modelId="{24BA2D50-77A2-4FDB-9A0C-841B2CBC92E7}" type="pres">
      <dgm:prSet presAssocID="{484AB328-DE5E-4530-9A07-CED721FFF7A4}" presName="Name5" presStyleLbl="vennNode1" presStyleIdx="0" presStyleCnt="5">
        <dgm:presLayoutVars>
          <dgm:bulletEnabled val="1"/>
        </dgm:presLayoutVars>
      </dgm:prSet>
      <dgm:spPr/>
    </dgm:pt>
    <dgm:pt modelId="{0FC355F1-2438-4BE7-B808-555A7FC7F8D1}" type="pres">
      <dgm:prSet presAssocID="{881B854B-E2D7-4051-9AF4-F88EAF8925D1}" presName="space" presStyleCnt="0"/>
      <dgm:spPr/>
    </dgm:pt>
    <dgm:pt modelId="{D1E1BB00-0334-4B77-B350-670E03C6D769}" type="pres">
      <dgm:prSet presAssocID="{12282395-2B48-480F-BAAC-08863E6C3406}" presName="Name5" presStyleLbl="vennNode1" presStyleIdx="1" presStyleCnt="5">
        <dgm:presLayoutVars>
          <dgm:bulletEnabled val="1"/>
        </dgm:presLayoutVars>
      </dgm:prSet>
      <dgm:spPr/>
    </dgm:pt>
    <dgm:pt modelId="{9DA1EDF5-676E-4C2E-85BF-44D641240AC1}" type="pres">
      <dgm:prSet presAssocID="{B4F5FFAF-8DD2-4288-86F5-D7DD08852EEA}" presName="space" presStyleCnt="0"/>
      <dgm:spPr/>
    </dgm:pt>
    <dgm:pt modelId="{2B91418A-C628-410B-87BB-8B809160EF5A}" type="pres">
      <dgm:prSet presAssocID="{1A3B3F30-41C3-43F3-81D8-35C3576AA7C0}" presName="Name5" presStyleLbl="vennNode1" presStyleIdx="2" presStyleCnt="5">
        <dgm:presLayoutVars>
          <dgm:bulletEnabled val="1"/>
        </dgm:presLayoutVars>
      </dgm:prSet>
      <dgm:spPr/>
    </dgm:pt>
    <dgm:pt modelId="{D63BC103-1F47-4E74-8E57-47C50F5407CB}" type="pres">
      <dgm:prSet presAssocID="{90404930-E6F6-418D-8AE4-D1798CFCB292}" presName="space" presStyleCnt="0"/>
      <dgm:spPr/>
    </dgm:pt>
    <dgm:pt modelId="{01175768-AA89-4990-B17B-35113A885438}" type="pres">
      <dgm:prSet presAssocID="{6ED8B692-116F-4B9E-8678-B74271D5FB70}" presName="Name5" presStyleLbl="vennNode1" presStyleIdx="3" presStyleCnt="5">
        <dgm:presLayoutVars>
          <dgm:bulletEnabled val="1"/>
        </dgm:presLayoutVars>
      </dgm:prSet>
      <dgm:spPr/>
    </dgm:pt>
    <dgm:pt modelId="{56468D58-0F53-4F9F-8309-7D4F599FFCF6}" type="pres">
      <dgm:prSet presAssocID="{143A94A3-34FD-4464-8046-481DDC0B1251}" presName="space" presStyleCnt="0"/>
      <dgm:spPr/>
    </dgm:pt>
    <dgm:pt modelId="{222E218E-AF00-4787-A1B1-B5F392DC7C2F}" type="pres">
      <dgm:prSet presAssocID="{E91D6C80-77F9-4A6F-855F-39E76D52E2E6}" presName="Name5" presStyleLbl="vennNode1" presStyleIdx="4" presStyleCnt="5">
        <dgm:presLayoutVars>
          <dgm:bulletEnabled val="1"/>
        </dgm:presLayoutVars>
      </dgm:prSet>
      <dgm:spPr/>
    </dgm:pt>
  </dgm:ptLst>
  <dgm:cxnLst>
    <dgm:cxn modelId="{028BA838-92B8-483B-AC60-E9DED2936BB8}" type="presOf" srcId="{1A3B3F30-41C3-43F3-81D8-35C3576AA7C0}" destId="{2B91418A-C628-410B-87BB-8B809160EF5A}" srcOrd="0" destOrd="0" presId="urn:microsoft.com/office/officeart/2005/8/layout/venn3"/>
    <dgm:cxn modelId="{95FC3072-EC1E-4585-ADCC-92E636A129AD}" type="presOf" srcId="{484AB328-DE5E-4530-9A07-CED721FFF7A4}" destId="{24BA2D50-77A2-4FDB-9A0C-841B2CBC92E7}" srcOrd="0" destOrd="0" presId="urn:microsoft.com/office/officeart/2005/8/layout/venn3"/>
    <dgm:cxn modelId="{463AFE72-9512-4B00-B927-6C1F6DF37FEF}" type="presOf" srcId="{12282395-2B48-480F-BAAC-08863E6C3406}" destId="{D1E1BB00-0334-4B77-B350-670E03C6D769}" srcOrd="0" destOrd="0" presId="urn:microsoft.com/office/officeart/2005/8/layout/venn3"/>
    <dgm:cxn modelId="{93D6A754-4E49-437F-9C3F-333F9CE58BFA}" srcId="{2FA20A54-D689-4DD0-A924-B0316CE86500}" destId="{6ED8B692-116F-4B9E-8678-B74271D5FB70}" srcOrd="3" destOrd="0" parTransId="{9161E6AC-77BC-469D-AA6A-B989F5D5E360}" sibTransId="{143A94A3-34FD-4464-8046-481DDC0B1251}"/>
    <dgm:cxn modelId="{E0417B90-7560-416C-A503-7AED2421BAA2}" srcId="{2FA20A54-D689-4DD0-A924-B0316CE86500}" destId="{12282395-2B48-480F-BAAC-08863E6C3406}" srcOrd="1" destOrd="0" parTransId="{4034CEFB-F826-461A-96EA-209E4021FF7C}" sibTransId="{B4F5FFAF-8DD2-4288-86F5-D7DD08852EEA}"/>
    <dgm:cxn modelId="{15F6ED9C-551F-42BB-9F2A-F86FFEA9993D}" type="presOf" srcId="{6ED8B692-116F-4B9E-8678-B74271D5FB70}" destId="{01175768-AA89-4990-B17B-35113A885438}" srcOrd="0" destOrd="0" presId="urn:microsoft.com/office/officeart/2005/8/layout/venn3"/>
    <dgm:cxn modelId="{FBE049A0-D3CB-4B12-8A45-D0D561D4D749}" srcId="{2FA20A54-D689-4DD0-A924-B0316CE86500}" destId="{E91D6C80-77F9-4A6F-855F-39E76D52E2E6}" srcOrd="4" destOrd="0" parTransId="{8E1EC6D7-9EA9-4E37-9DFB-F952D0FDF17E}" sibTransId="{CBAC73A3-6399-44B2-8696-655C7905C9A9}"/>
    <dgm:cxn modelId="{2A8095B9-C649-4120-9401-D7A8AC0B3453}" type="presOf" srcId="{E91D6C80-77F9-4A6F-855F-39E76D52E2E6}" destId="{222E218E-AF00-4787-A1B1-B5F392DC7C2F}" srcOrd="0" destOrd="0" presId="urn:microsoft.com/office/officeart/2005/8/layout/venn3"/>
    <dgm:cxn modelId="{E75E53D5-0A02-46BD-A238-7C2230264764}" srcId="{2FA20A54-D689-4DD0-A924-B0316CE86500}" destId="{484AB328-DE5E-4530-9A07-CED721FFF7A4}" srcOrd="0" destOrd="0" parTransId="{E4734478-0729-48D8-AD6F-9D4AEB3E5873}" sibTransId="{881B854B-E2D7-4051-9AF4-F88EAF8925D1}"/>
    <dgm:cxn modelId="{1E8CDED9-1C3F-4208-848D-405895A2C0FC}" type="presOf" srcId="{2FA20A54-D689-4DD0-A924-B0316CE86500}" destId="{8BED3D93-AF7C-4BE8-B8BD-59FEF4A12AC5}" srcOrd="0" destOrd="0" presId="urn:microsoft.com/office/officeart/2005/8/layout/venn3"/>
    <dgm:cxn modelId="{09AA0DE1-6434-46E0-90A0-642F42F87A19}" srcId="{2FA20A54-D689-4DD0-A924-B0316CE86500}" destId="{1A3B3F30-41C3-43F3-81D8-35C3576AA7C0}" srcOrd="2" destOrd="0" parTransId="{B1A4F802-C238-4DF3-8037-F4504246951A}" sibTransId="{90404930-E6F6-418D-8AE4-D1798CFCB292}"/>
    <dgm:cxn modelId="{34CB7A51-17DB-4EBC-BEF4-DBF6B3AA279E}" type="presParOf" srcId="{8BED3D93-AF7C-4BE8-B8BD-59FEF4A12AC5}" destId="{24BA2D50-77A2-4FDB-9A0C-841B2CBC92E7}" srcOrd="0" destOrd="0" presId="urn:microsoft.com/office/officeart/2005/8/layout/venn3"/>
    <dgm:cxn modelId="{3A8AC110-6E7E-4E70-A54A-E8C20641D3CF}" type="presParOf" srcId="{8BED3D93-AF7C-4BE8-B8BD-59FEF4A12AC5}" destId="{0FC355F1-2438-4BE7-B808-555A7FC7F8D1}" srcOrd="1" destOrd="0" presId="urn:microsoft.com/office/officeart/2005/8/layout/venn3"/>
    <dgm:cxn modelId="{DF570AC3-159B-4AA6-9CCC-15C979E63048}" type="presParOf" srcId="{8BED3D93-AF7C-4BE8-B8BD-59FEF4A12AC5}" destId="{D1E1BB00-0334-4B77-B350-670E03C6D769}" srcOrd="2" destOrd="0" presId="urn:microsoft.com/office/officeart/2005/8/layout/venn3"/>
    <dgm:cxn modelId="{B4676FE2-6F2F-4581-8D69-EF07ECA99311}" type="presParOf" srcId="{8BED3D93-AF7C-4BE8-B8BD-59FEF4A12AC5}" destId="{9DA1EDF5-676E-4C2E-85BF-44D641240AC1}" srcOrd="3" destOrd="0" presId="urn:microsoft.com/office/officeart/2005/8/layout/venn3"/>
    <dgm:cxn modelId="{C3E4627E-2193-4960-9F9D-50679A850001}" type="presParOf" srcId="{8BED3D93-AF7C-4BE8-B8BD-59FEF4A12AC5}" destId="{2B91418A-C628-410B-87BB-8B809160EF5A}" srcOrd="4" destOrd="0" presId="urn:microsoft.com/office/officeart/2005/8/layout/venn3"/>
    <dgm:cxn modelId="{6BC886A4-4D7E-4EED-9E71-EF721A18EF91}" type="presParOf" srcId="{8BED3D93-AF7C-4BE8-B8BD-59FEF4A12AC5}" destId="{D63BC103-1F47-4E74-8E57-47C50F5407CB}" srcOrd="5" destOrd="0" presId="urn:microsoft.com/office/officeart/2005/8/layout/venn3"/>
    <dgm:cxn modelId="{701245E3-503C-4C2A-9234-9805057209D6}" type="presParOf" srcId="{8BED3D93-AF7C-4BE8-B8BD-59FEF4A12AC5}" destId="{01175768-AA89-4990-B17B-35113A885438}" srcOrd="6" destOrd="0" presId="urn:microsoft.com/office/officeart/2005/8/layout/venn3"/>
    <dgm:cxn modelId="{31555E9E-E9D5-409D-BF75-ACC8402256AA}" type="presParOf" srcId="{8BED3D93-AF7C-4BE8-B8BD-59FEF4A12AC5}" destId="{56468D58-0F53-4F9F-8309-7D4F599FFCF6}" srcOrd="7" destOrd="0" presId="urn:microsoft.com/office/officeart/2005/8/layout/venn3"/>
    <dgm:cxn modelId="{43DFD43A-DCF4-4CD0-B27D-119E9F707838}" type="presParOf" srcId="{8BED3D93-AF7C-4BE8-B8BD-59FEF4A12AC5}" destId="{222E218E-AF00-4787-A1B1-B5F392DC7C2F}"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A238A8B-13B8-4D6B-AE16-C30011FDD494}" type="doc">
      <dgm:prSet loTypeId="urn:microsoft.com/office/officeart/2008/layout/LinedList" loCatId="list" qsTypeId="urn:microsoft.com/office/officeart/2005/8/quickstyle/simple4" qsCatId="simple" csTypeId="urn:microsoft.com/office/officeart/2005/8/colors/accent5_2" csCatId="accent5" phldr="1"/>
      <dgm:spPr/>
      <dgm:t>
        <a:bodyPr/>
        <a:lstStyle/>
        <a:p>
          <a:endParaRPr lang="en-US"/>
        </a:p>
      </dgm:t>
    </dgm:pt>
    <dgm:pt modelId="{A6BD487F-7A01-4523-AA5C-B64544D6C5CB}">
      <dgm:prSet/>
      <dgm:spPr/>
      <dgm:t>
        <a:bodyPr/>
        <a:lstStyle/>
        <a:p>
          <a:pPr algn="just"/>
          <a:r>
            <a:rPr lang="en-US" dirty="0"/>
            <a:t>Pada tahap ini dilakukan </a:t>
          </a:r>
          <a:r>
            <a:rPr lang="en-US" dirty="0" err="1"/>
            <a:t>studi</a:t>
          </a:r>
          <a:r>
            <a:rPr lang="en-US" dirty="0"/>
            <a:t> </a:t>
          </a:r>
          <a:r>
            <a:rPr lang="en-US" dirty="0" err="1"/>
            <a:t>literatur</a:t>
          </a:r>
          <a:r>
            <a:rPr lang="en-US" dirty="0"/>
            <a:t> terhadap penelitian-penelitian yang terkait dengan operasi citra berbasis </a:t>
          </a:r>
          <a:r>
            <a:rPr lang="en-US" i="1" dirty="0"/>
            <a:t>graph</a:t>
          </a:r>
          <a:r>
            <a:rPr lang="en-US" dirty="0"/>
            <a:t>, mulai dari segmentasi, ekstraksi fitur, dan pengklasifikasian. Pada </a:t>
          </a:r>
          <a:r>
            <a:rPr lang="en-US" dirty="0" err="1"/>
            <a:t>tahap</a:t>
          </a:r>
          <a:r>
            <a:rPr lang="en-US" dirty="0"/>
            <a:t> </a:t>
          </a:r>
          <a:r>
            <a:rPr lang="en-US" dirty="0" err="1"/>
            <a:t>ini</a:t>
          </a:r>
          <a:r>
            <a:rPr lang="en-US" dirty="0"/>
            <a:t> </a:t>
          </a:r>
          <a:r>
            <a:rPr lang="en-US" dirty="0" err="1"/>
            <a:t>dipelajari</a:t>
          </a:r>
          <a:r>
            <a:rPr lang="en-US" dirty="0"/>
            <a:t> </a:t>
          </a:r>
          <a:r>
            <a:rPr lang="en-US" dirty="0" err="1"/>
            <a:t>teknik-teknik</a:t>
          </a:r>
          <a:r>
            <a:rPr lang="en-US" dirty="0"/>
            <a:t> yang </a:t>
          </a:r>
          <a:r>
            <a:rPr lang="en-US" dirty="0" err="1"/>
            <a:t>telah</a:t>
          </a:r>
          <a:r>
            <a:rPr lang="en-US" dirty="0"/>
            <a:t> </a:t>
          </a:r>
          <a:r>
            <a:rPr lang="en-US" dirty="0" err="1"/>
            <a:t>menjadi</a:t>
          </a:r>
          <a:r>
            <a:rPr lang="en-US" dirty="0"/>
            <a:t> </a:t>
          </a:r>
          <a:r>
            <a:rPr lang="en-US" i="1" dirty="0"/>
            <a:t>state-of-the-art</a:t>
          </a:r>
          <a:r>
            <a:rPr lang="en-US" dirty="0"/>
            <a:t> </a:t>
          </a:r>
          <a:r>
            <a:rPr lang="en-US" dirty="0" err="1"/>
            <a:t>dari</a:t>
          </a:r>
          <a:r>
            <a:rPr lang="en-US" dirty="0"/>
            <a:t> </a:t>
          </a:r>
          <a:r>
            <a:rPr lang="en-US" dirty="0" err="1"/>
            <a:t>jurnal</a:t>
          </a:r>
          <a:r>
            <a:rPr lang="en-US" dirty="0"/>
            <a:t> (Sharma, et al., 2012) pada </a:t>
          </a:r>
          <a:r>
            <a:rPr lang="en-US" dirty="0" err="1"/>
            <a:t>studi</a:t>
          </a:r>
          <a:r>
            <a:rPr lang="en-US" dirty="0"/>
            <a:t> </a:t>
          </a:r>
          <a:r>
            <a:rPr lang="en-US" dirty="0" err="1"/>
            <a:t>kasus</a:t>
          </a:r>
          <a:r>
            <a:rPr lang="en-US" dirty="0"/>
            <a:t> </a:t>
          </a:r>
          <a:r>
            <a:rPr lang="en-US" i="1" dirty="0"/>
            <a:t>Histological Images</a:t>
          </a:r>
          <a:r>
            <a:rPr lang="en-US" dirty="0"/>
            <a:t>, </a:t>
          </a:r>
          <a:r>
            <a:rPr lang="en-US" dirty="0" err="1"/>
            <a:t>sehingga</a:t>
          </a:r>
          <a:r>
            <a:rPr lang="en-US" dirty="0"/>
            <a:t> </a:t>
          </a:r>
          <a:r>
            <a:rPr lang="en-US" dirty="0" err="1"/>
            <a:t>dapat</a:t>
          </a:r>
          <a:r>
            <a:rPr lang="en-US" dirty="0"/>
            <a:t> </a:t>
          </a:r>
          <a:r>
            <a:rPr lang="en-US" dirty="0" err="1"/>
            <a:t>menjadi</a:t>
          </a:r>
          <a:r>
            <a:rPr lang="en-US" dirty="0"/>
            <a:t> </a:t>
          </a:r>
          <a:r>
            <a:rPr lang="en-US" dirty="0" err="1"/>
            <a:t>rujukan</a:t>
          </a:r>
          <a:r>
            <a:rPr lang="en-US" dirty="0"/>
            <a:t> </a:t>
          </a:r>
          <a:r>
            <a:rPr lang="en-US" dirty="0" err="1"/>
            <a:t>dalam</a:t>
          </a:r>
          <a:r>
            <a:rPr lang="en-US" dirty="0"/>
            <a:t> </a:t>
          </a:r>
          <a:r>
            <a:rPr lang="en-US" dirty="0" err="1"/>
            <a:t>pembangunan</a:t>
          </a:r>
          <a:r>
            <a:rPr lang="en-US" dirty="0"/>
            <a:t> </a:t>
          </a:r>
          <a:r>
            <a:rPr lang="en-US" dirty="0" err="1"/>
            <a:t>metode</a:t>
          </a:r>
          <a:r>
            <a:rPr lang="en-US" dirty="0"/>
            <a:t> </a:t>
          </a:r>
          <a:r>
            <a:rPr lang="en-US" dirty="0" err="1"/>
            <a:t>penelitian</a:t>
          </a:r>
          <a:r>
            <a:rPr lang="en-US" dirty="0"/>
            <a:t>.</a:t>
          </a:r>
        </a:p>
      </dgm:t>
    </dgm:pt>
    <dgm:pt modelId="{A65CF905-4BC5-4BAD-9AE4-84D3DFB1FD8D}" type="parTrans" cxnId="{B8791A8B-C4EC-41EA-8557-5EC753B0E078}">
      <dgm:prSet/>
      <dgm:spPr/>
      <dgm:t>
        <a:bodyPr/>
        <a:lstStyle/>
        <a:p>
          <a:endParaRPr lang="en-US"/>
        </a:p>
      </dgm:t>
    </dgm:pt>
    <dgm:pt modelId="{6E998FAA-C997-4AC4-933C-26BCFB3265B9}" type="sibTrans" cxnId="{B8791A8B-C4EC-41EA-8557-5EC753B0E078}">
      <dgm:prSet/>
      <dgm:spPr/>
      <dgm:t>
        <a:bodyPr/>
        <a:lstStyle/>
        <a:p>
          <a:endParaRPr lang="en-US"/>
        </a:p>
      </dgm:t>
    </dgm:pt>
    <dgm:pt modelId="{6871EB83-3038-4C6A-A975-3948F07EC9F8}">
      <dgm:prSet/>
      <dgm:spPr/>
      <dgm:t>
        <a:bodyPr/>
        <a:lstStyle/>
        <a:p>
          <a:pPr algn="just"/>
          <a:r>
            <a:rPr lang="id-ID" dirty="0"/>
            <a:t>Kemudian</a:t>
          </a:r>
          <a:r>
            <a:rPr lang="en-US" dirty="0"/>
            <a:t> </a:t>
          </a:r>
          <a:r>
            <a:rPr lang="en-US" dirty="0" err="1"/>
            <a:t>dipelajari</a:t>
          </a:r>
          <a:r>
            <a:rPr lang="en-US" dirty="0"/>
            <a:t> </a:t>
          </a:r>
          <a:r>
            <a:rPr lang="en-US" dirty="0" err="1"/>
            <a:t>bagaimana</a:t>
          </a:r>
          <a:r>
            <a:rPr lang="en-US" dirty="0"/>
            <a:t> </a:t>
          </a:r>
          <a:r>
            <a:rPr lang="en-US" dirty="0" err="1"/>
            <a:t>penentuan</a:t>
          </a:r>
          <a:r>
            <a:rPr lang="en-US" dirty="0"/>
            <a:t> </a:t>
          </a:r>
          <a:r>
            <a:rPr lang="en-US" dirty="0" err="1"/>
            <a:t>spesifikasi</a:t>
          </a:r>
          <a:r>
            <a:rPr lang="en-US" dirty="0"/>
            <a:t> </a:t>
          </a:r>
          <a:r>
            <a:rPr lang="en-US" dirty="0" err="1"/>
            <a:t>citra</a:t>
          </a:r>
          <a:r>
            <a:rPr lang="en-US" dirty="0"/>
            <a:t> digital agar </a:t>
          </a:r>
          <a:r>
            <a:rPr lang="en-US" dirty="0" err="1"/>
            <a:t>memenuhi</a:t>
          </a:r>
          <a:r>
            <a:rPr lang="en-US" dirty="0"/>
            <a:t> </a:t>
          </a:r>
          <a:r>
            <a:rPr lang="en-US" dirty="0" err="1"/>
            <a:t>dalam</a:t>
          </a:r>
          <a:r>
            <a:rPr lang="en-US" dirty="0"/>
            <a:t> </a:t>
          </a:r>
          <a:r>
            <a:rPr lang="en-US" dirty="0" err="1"/>
            <a:t>penelitian</a:t>
          </a:r>
          <a:r>
            <a:rPr lang="en-US" dirty="0"/>
            <a:t> </a:t>
          </a:r>
          <a:r>
            <a:rPr lang="en-US" dirty="0" err="1"/>
            <a:t>ini</a:t>
          </a:r>
          <a:r>
            <a:rPr lang="en-US" dirty="0"/>
            <a:t>, </a:t>
          </a:r>
          <a:r>
            <a:rPr lang="en-US" dirty="0" err="1"/>
            <a:t>sehingga</a:t>
          </a:r>
          <a:r>
            <a:rPr lang="en-US" dirty="0"/>
            <a:t> </a:t>
          </a:r>
          <a:r>
            <a:rPr lang="en-US" dirty="0" err="1"/>
            <a:t>diharapkan</a:t>
          </a:r>
          <a:r>
            <a:rPr lang="en-US" dirty="0"/>
            <a:t> </a:t>
          </a:r>
          <a:r>
            <a:rPr lang="en-US" dirty="0" err="1"/>
            <a:t>dapat</a:t>
          </a:r>
          <a:r>
            <a:rPr lang="en-US" dirty="0"/>
            <a:t> </a:t>
          </a:r>
          <a:r>
            <a:rPr lang="en-US" dirty="0" err="1"/>
            <a:t>bekerja</a:t>
          </a:r>
          <a:r>
            <a:rPr lang="en-US" dirty="0"/>
            <a:t> optimal </a:t>
          </a:r>
          <a:r>
            <a:rPr lang="en-US" dirty="0" err="1"/>
            <a:t>dalam</a:t>
          </a:r>
          <a:r>
            <a:rPr lang="en-US" dirty="0"/>
            <a:t> proses </a:t>
          </a:r>
          <a:r>
            <a:rPr lang="en-US" dirty="0" err="1"/>
            <a:t>pengenalan</a:t>
          </a:r>
          <a:r>
            <a:rPr lang="en-US" dirty="0"/>
            <a:t> </a:t>
          </a:r>
          <a:r>
            <a:rPr lang="en-US" dirty="0" err="1"/>
            <a:t>citra</a:t>
          </a:r>
          <a:r>
            <a:rPr lang="en-US" dirty="0"/>
            <a:t> pada </a:t>
          </a:r>
          <a:r>
            <a:rPr lang="en-US" dirty="0" err="1"/>
            <a:t>metode</a:t>
          </a:r>
          <a:r>
            <a:rPr lang="en-US" dirty="0"/>
            <a:t> yang </a:t>
          </a:r>
          <a:r>
            <a:rPr lang="en-US" dirty="0" err="1"/>
            <a:t>dilakukan</a:t>
          </a:r>
          <a:r>
            <a:rPr lang="en-US" dirty="0"/>
            <a:t>.</a:t>
          </a:r>
        </a:p>
      </dgm:t>
    </dgm:pt>
    <dgm:pt modelId="{3B4B943B-1684-48A7-8972-EFF13E384539}" type="parTrans" cxnId="{12B084A7-EBAA-4A48-AACE-611C34E90C61}">
      <dgm:prSet/>
      <dgm:spPr/>
      <dgm:t>
        <a:bodyPr/>
        <a:lstStyle/>
        <a:p>
          <a:endParaRPr lang="en-US"/>
        </a:p>
      </dgm:t>
    </dgm:pt>
    <dgm:pt modelId="{79A56016-FC6B-468E-BB81-BB1EF3307F62}" type="sibTrans" cxnId="{12B084A7-EBAA-4A48-AACE-611C34E90C61}">
      <dgm:prSet/>
      <dgm:spPr/>
      <dgm:t>
        <a:bodyPr/>
        <a:lstStyle/>
        <a:p>
          <a:endParaRPr lang="en-US"/>
        </a:p>
      </dgm:t>
    </dgm:pt>
    <dgm:pt modelId="{4B50FBEB-93DB-44ED-849A-0750085EEC3C}" type="pres">
      <dgm:prSet presAssocID="{0A238A8B-13B8-4D6B-AE16-C30011FDD494}" presName="vert0" presStyleCnt="0">
        <dgm:presLayoutVars>
          <dgm:dir/>
          <dgm:animOne val="branch"/>
          <dgm:animLvl val="lvl"/>
        </dgm:presLayoutVars>
      </dgm:prSet>
      <dgm:spPr/>
    </dgm:pt>
    <dgm:pt modelId="{EED5C13E-D3A0-4CED-ACAB-880EE547462F}" type="pres">
      <dgm:prSet presAssocID="{A6BD487F-7A01-4523-AA5C-B64544D6C5CB}" presName="thickLine" presStyleLbl="alignNode1" presStyleIdx="0" presStyleCnt="2"/>
      <dgm:spPr/>
    </dgm:pt>
    <dgm:pt modelId="{45D863B6-8FFB-48AF-BB46-BE5DC5F88DE2}" type="pres">
      <dgm:prSet presAssocID="{A6BD487F-7A01-4523-AA5C-B64544D6C5CB}" presName="horz1" presStyleCnt="0"/>
      <dgm:spPr/>
    </dgm:pt>
    <dgm:pt modelId="{B4839391-47FC-4C35-AEFD-A43F1E707BCB}" type="pres">
      <dgm:prSet presAssocID="{A6BD487F-7A01-4523-AA5C-B64544D6C5CB}" presName="tx1" presStyleLbl="revTx" presStyleIdx="0" presStyleCnt="2"/>
      <dgm:spPr/>
    </dgm:pt>
    <dgm:pt modelId="{7C1AF4E4-C47F-4875-98CC-51FE764C58DC}" type="pres">
      <dgm:prSet presAssocID="{A6BD487F-7A01-4523-AA5C-B64544D6C5CB}" presName="vert1" presStyleCnt="0"/>
      <dgm:spPr/>
    </dgm:pt>
    <dgm:pt modelId="{26CCEE32-32F2-4CBD-94C2-65477E3316D3}" type="pres">
      <dgm:prSet presAssocID="{6871EB83-3038-4C6A-A975-3948F07EC9F8}" presName="thickLine" presStyleLbl="alignNode1" presStyleIdx="1" presStyleCnt="2"/>
      <dgm:spPr/>
    </dgm:pt>
    <dgm:pt modelId="{C54F1248-C2DC-4243-8ED4-C1766189CFC1}" type="pres">
      <dgm:prSet presAssocID="{6871EB83-3038-4C6A-A975-3948F07EC9F8}" presName="horz1" presStyleCnt="0"/>
      <dgm:spPr/>
    </dgm:pt>
    <dgm:pt modelId="{A431FEFE-9E5F-45A8-A3D2-5727A1BD3B4B}" type="pres">
      <dgm:prSet presAssocID="{6871EB83-3038-4C6A-A975-3948F07EC9F8}" presName="tx1" presStyleLbl="revTx" presStyleIdx="1" presStyleCnt="2"/>
      <dgm:spPr/>
    </dgm:pt>
    <dgm:pt modelId="{7174B95D-34C2-404B-9BF1-A9B82C74D5B0}" type="pres">
      <dgm:prSet presAssocID="{6871EB83-3038-4C6A-A975-3948F07EC9F8}" presName="vert1" presStyleCnt="0"/>
      <dgm:spPr/>
    </dgm:pt>
  </dgm:ptLst>
  <dgm:cxnLst>
    <dgm:cxn modelId="{5A1E005A-F585-415A-9920-F2A494B3213F}" type="presOf" srcId="{0A238A8B-13B8-4D6B-AE16-C30011FDD494}" destId="{4B50FBEB-93DB-44ED-849A-0750085EEC3C}" srcOrd="0" destOrd="0" presId="urn:microsoft.com/office/officeart/2008/layout/LinedList"/>
    <dgm:cxn modelId="{B8791A8B-C4EC-41EA-8557-5EC753B0E078}" srcId="{0A238A8B-13B8-4D6B-AE16-C30011FDD494}" destId="{A6BD487F-7A01-4523-AA5C-B64544D6C5CB}" srcOrd="0" destOrd="0" parTransId="{A65CF905-4BC5-4BAD-9AE4-84D3DFB1FD8D}" sibTransId="{6E998FAA-C997-4AC4-933C-26BCFB3265B9}"/>
    <dgm:cxn modelId="{12B084A7-EBAA-4A48-AACE-611C34E90C61}" srcId="{0A238A8B-13B8-4D6B-AE16-C30011FDD494}" destId="{6871EB83-3038-4C6A-A975-3948F07EC9F8}" srcOrd="1" destOrd="0" parTransId="{3B4B943B-1684-48A7-8972-EFF13E384539}" sibTransId="{79A56016-FC6B-468E-BB81-BB1EF3307F62}"/>
    <dgm:cxn modelId="{A2F055DD-BB3C-4BB4-BE1D-0B48AAB8CE61}" type="presOf" srcId="{A6BD487F-7A01-4523-AA5C-B64544D6C5CB}" destId="{B4839391-47FC-4C35-AEFD-A43F1E707BCB}" srcOrd="0" destOrd="0" presId="urn:microsoft.com/office/officeart/2008/layout/LinedList"/>
    <dgm:cxn modelId="{DC90BEF6-A5EB-4001-8B8D-DB4560ED6710}" type="presOf" srcId="{6871EB83-3038-4C6A-A975-3948F07EC9F8}" destId="{A431FEFE-9E5F-45A8-A3D2-5727A1BD3B4B}" srcOrd="0" destOrd="0" presId="urn:microsoft.com/office/officeart/2008/layout/LinedList"/>
    <dgm:cxn modelId="{6CF668F0-3023-413D-B644-936B9211226E}" type="presParOf" srcId="{4B50FBEB-93DB-44ED-849A-0750085EEC3C}" destId="{EED5C13E-D3A0-4CED-ACAB-880EE547462F}" srcOrd="0" destOrd="0" presId="urn:microsoft.com/office/officeart/2008/layout/LinedList"/>
    <dgm:cxn modelId="{1AF1C54C-BCD6-4777-8795-7419927ECEF5}" type="presParOf" srcId="{4B50FBEB-93DB-44ED-849A-0750085EEC3C}" destId="{45D863B6-8FFB-48AF-BB46-BE5DC5F88DE2}" srcOrd="1" destOrd="0" presId="urn:microsoft.com/office/officeart/2008/layout/LinedList"/>
    <dgm:cxn modelId="{6A87AA91-2DAA-405C-8112-89EFFAD5092C}" type="presParOf" srcId="{45D863B6-8FFB-48AF-BB46-BE5DC5F88DE2}" destId="{B4839391-47FC-4C35-AEFD-A43F1E707BCB}" srcOrd="0" destOrd="0" presId="urn:microsoft.com/office/officeart/2008/layout/LinedList"/>
    <dgm:cxn modelId="{2F788078-4F0B-425A-AA39-A0BF6566A52A}" type="presParOf" srcId="{45D863B6-8FFB-48AF-BB46-BE5DC5F88DE2}" destId="{7C1AF4E4-C47F-4875-98CC-51FE764C58DC}" srcOrd="1" destOrd="0" presId="urn:microsoft.com/office/officeart/2008/layout/LinedList"/>
    <dgm:cxn modelId="{AE2671BC-1199-4717-891F-3735CBC6FB6B}" type="presParOf" srcId="{4B50FBEB-93DB-44ED-849A-0750085EEC3C}" destId="{26CCEE32-32F2-4CBD-94C2-65477E3316D3}" srcOrd="2" destOrd="0" presId="urn:microsoft.com/office/officeart/2008/layout/LinedList"/>
    <dgm:cxn modelId="{3BF7D215-6974-4C4D-BEB5-BFCEFBF9E5AD}" type="presParOf" srcId="{4B50FBEB-93DB-44ED-849A-0750085EEC3C}" destId="{C54F1248-C2DC-4243-8ED4-C1766189CFC1}" srcOrd="3" destOrd="0" presId="urn:microsoft.com/office/officeart/2008/layout/LinedList"/>
    <dgm:cxn modelId="{DB04FD6C-E7BE-454D-B0E7-CAF7120AD2E2}" type="presParOf" srcId="{C54F1248-C2DC-4243-8ED4-C1766189CFC1}" destId="{A431FEFE-9E5F-45A8-A3D2-5727A1BD3B4B}" srcOrd="0" destOrd="0" presId="urn:microsoft.com/office/officeart/2008/layout/LinedList"/>
    <dgm:cxn modelId="{B10781B2-1B84-4DFC-8470-C73C6E146889}" type="presParOf" srcId="{C54F1248-C2DC-4243-8ED4-C1766189CFC1}" destId="{7174B95D-34C2-404B-9BF1-A9B82C74D5B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3BFAA22-6EA4-4BA0-9DA3-6208C6CF5D92}" type="doc">
      <dgm:prSet loTypeId="urn:microsoft.com/office/officeart/2005/8/layout/vList2" loCatId="list" qsTypeId="urn:microsoft.com/office/officeart/2005/8/quickstyle/simple3" qsCatId="simple" csTypeId="urn:microsoft.com/office/officeart/2005/8/colors/accent3_1" csCatId="accent3" phldr="1"/>
      <dgm:spPr/>
      <dgm:t>
        <a:bodyPr/>
        <a:lstStyle/>
        <a:p>
          <a:endParaRPr lang="en-US"/>
        </a:p>
      </dgm:t>
    </dgm:pt>
    <dgm:pt modelId="{F70AAA93-89AB-47B2-A622-2A2D0A8E4748}">
      <dgm:prSet/>
      <dgm:spPr/>
      <dgm:t>
        <a:bodyPr/>
        <a:lstStyle/>
        <a:p>
          <a:r>
            <a:rPr lang="en-US"/>
            <a:t>Pada langkah ini akan diberikan citra sebagai masukan untuk memperoleh data yang memiliki kemiripan dengan citra tersebut berdasarkan algoritma </a:t>
          </a:r>
          <a:r>
            <a:rPr lang="en-US" i="1"/>
            <a:t>graph matching</a:t>
          </a:r>
          <a:r>
            <a:rPr lang="en-US"/>
            <a:t> yang ditetapkan. </a:t>
          </a:r>
        </a:p>
      </dgm:t>
    </dgm:pt>
    <dgm:pt modelId="{576F226E-0B82-4EAE-89FE-E25FBA4F5A75}" type="parTrans" cxnId="{0632D58E-4D7F-42D8-AD6D-2C8AE61EDD49}">
      <dgm:prSet/>
      <dgm:spPr/>
      <dgm:t>
        <a:bodyPr/>
        <a:lstStyle/>
        <a:p>
          <a:endParaRPr lang="en-US"/>
        </a:p>
      </dgm:t>
    </dgm:pt>
    <dgm:pt modelId="{45296020-89D0-489E-BF26-9CB716AB250F}" type="sibTrans" cxnId="{0632D58E-4D7F-42D8-AD6D-2C8AE61EDD49}">
      <dgm:prSet/>
      <dgm:spPr/>
      <dgm:t>
        <a:bodyPr/>
        <a:lstStyle/>
        <a:p>
          <a:endParaRPr lang="en-US"/>
        </a:p>
      </dgm:t>
    </dgm:pt>
    <dgm:pt modelId="{C9D9E354-4465-438F-A3BE-73ED86520029}">
      <dgm:prSet/>
      <dgm:spPr/>
      <dgm:t>
        <a:bodyPr/>
        <a:lstStyle/>
        <a:p>
          <a:r>
            <a:rPr lang="en-US"/>
            <a:t>Algoritma </a:t>
          </a:r>
          <a:r>
            <a:rPr lang="en-US" i="1"/>
            <a:t>VF2</a:t>
          </a:r>
          <a:r>
            <a:rPr lang="en-US"/>
            <a:t> bekerja berdasarkan prinsip </a:t>
          </a:r>
          <a:r>
            <a:rPr lang="en-US" i="1"/>
            <a:t>graph isomorphism</a:t>
          </a:r>
          <a:r>
            <a:rPr lang="en-US"/>
            <a:t>, sehingga pada algoritma ini tidak dibutuhkan parameter tertentu sebagai nilai masukan dalam penelitian ini.</a:t>
          </a:r>
        </a:p>
        <a:p>
          <a:r>
            <a:rPr lang="en-US"/>
            <a:t>Sedangkan untuk </a:t>
          </a:r>
          <a:r>
            <a:rPr lang="en-US" i="1"/>
            <a:t>Graph Edit Distance </a:t>
          </a:r>
          <a:r>
            <a:rPr lang="en-US"/>
            <a:t>dapat dilakukan penyetelan parameter berupa batasan nilai </a:t>
          </a:r>
          <a:r>
            <a:rPr lang="en-US" i="1"/>
            <a:t>cost </a:t>
          </a:r>
          <a:r>
            <a:rPr lang="en-US"/>
            <a:t>untuk setiap hasil pencocokkan, sehingga hasilnya dapat dibuat lebih fleksibel.</a:t>
          </a:r>
        </a:p>
      </dgm:t>
    </dgm:pt>
    <dgm:pt modelId="{7D2B1A29-C205-46F7-8CDF-C9E7440210FC}" type="parTrans" cxnId="{47120032-49F9-40CF-B23C-6108574BA590}">
      <dgm:prSet/>
      <dgm:spPr/>
      <dgm:t>
        <a:bodyPr/>
        <a:lstStyle/>
        <a:p>
          <a:endParaRPr lang="en-US"/>
        </a:p>
      </dgm:t>
    </dgm:pt>
    <dgm:pt modelId="{C5C1F16C-D5A6-4B4B-B117-C39CFE64C883}" type="sibTrans" cxnId="{47120032-49F9-40CF-B23C-6108574BA590}">
      <dgm:prSet/>
      <dgm:spPr/>
      <dgm:t>
        <a:bodyPr/>
        <a:lstStyle/>
        <a:p>
          <a:endParaRPr lang="en-US"/>
        </a:p>
      </dgm:t>
    </dgm:pt>
    <dgm:pt modelId="{AFF97421-CB9F-4160-967C-AB026DE4480E}" type="pres">
      <dgm:prSet presAssocID="{03BFAA22-6EA4-4BA0-9DA3-6208C6CF5D92}" presName="linear" presStyleCnt="0">
        <dgm:presLayoutVars>
          <dgm:animLvl val="lvl"/>
          <dgm:resizeHandles val="exact"/>
        </dgm:presLayoutVars>
      </dgm:prSet>
      <dgm:spPr/>
    </dgm:pt>
    <dgm:pt modelId="{978CE53A-D829-4162-8773-0DA714B83F9A}" type="pres">
      <dgm:prSet presAssocID="{F70AAA93-89AB-47B2-A622-2A2D0A8E4748}" presName="parentText" presStyleLbl="node1" presStyleIdx="0" presStyleCnt="2">
        <dgm:presLayoutVars>
          <dgm:chMax val="0"/>
          <dgm:bulletEnabled val="1"/>
        </dgm:presLayoutVars>
      </dgm:prSet>
      <dgm:spPr/>
    </dgm:pt>
    <dgm:pt modelId="{413C55C3-FBC5-440E-BA35-3E9BFFC3CEA0}" type="pres">
      <dgm:prSet presAssocID="{45296020-89D0-489E-BF26-9CB716AB250F}" presName="spacer" presStyleCnt="0"/>
      <dgm:spPr/>
    </dgm:pt>
    <dgm:pt modelId="{7882780E-C825-437D-86A0-0B802CA5D269}" type="pres">
      <dgm:prSet presAssocID="{C9D9E354-4465-438F-A3BE-73ED86520029}" presName="parentText" presStyleLbl="node1" presStyleIdx="1" presStyleCnt="2">
        <dgm:presLayoutVars>
          <dgm:chMax val="0"/>
          <dgm:bulletEnabled val="1"/>
        </dgm:presLayoutVars>
      </dgm:prSet>
      <dgm:spPr/>
    </dgm:pt>
  </dgm:ptLst>
  <dgm:cxnLst>
    <dgm:cxn modelId="{B3FA7E2B-1FA6-433F-9123-E7BBD9B9625F}" type="presOf" srcId="{C9D9E354-4465-438F-A3BE-73ED86520029}" destId="{7882780E-C825-437D-86A0-0B802CA5D269}" srcOrd="0" destOrd="0" presId="urn:microsoft.com/office/officeart/2005/8/layout/vList2"/>
    <dgm:cxn modelId="{47120032-49F9-40CF-B23C-6108574BA590}" srcId="{03BFAA22-6EA4-4BA0-9DA3-6208C6CF5D92}" destId="{C9D9E354-4465-438F-A3BE-73ED86520029}" srcOrd="1" destOrd="0" parTransId="{7D2B1A29-C205-46F7-8CDF-C9E7440210FC}" sibTransId="{C5C1F16C-D5A6-4B4B-B117-C39CFE64C883}"/>
    <dgm:cxn modelId="{C8830F36-A603-40F6-A43C-0B678FCFD39B}" type="presOf" srcId="{F70AAA93-89AB-47B2-A622-2A2D0A8E4748}" destId="{978CE53A-D829-4162-8773-0DA714B83F9A}" srcOrd="0" destOrd="0" presId="urn:microsoft.com/office/officeart/2005/8/layout/vList2"/>
    <dgm:cxn modelId="{AE150F4F-3244-440D-A57D-EED324FCA070}" type="presOf" srcId="{03BFAA22-6EA4-4BA0-9DA3-6208C6CF5D92}" destId="{AFF97421-CB9F-4160-967C-AB026DE4480E}" srcOrd="0" destOrd="0" presId="urn:microsoft.com/office/officeart/2005/8/layout/vList2"/>
    <dgm:cxn modelId="{0632D58E-4D7F-42D8-AD6D-2C8AE61EDD49}" srcId="{03BFAA22-6EA4-4BA0-9DA3-6208C6CF5D92}" destId="{F70AAA93-89AB-47B2-A622-2A2D0A8E4748}" srcOrd="0" destOrd="0" parTransId="{576F226E-0B82-4EAE-89FE-E25FBA4F5A75}" sibTransId="{45296020-89D0-489E-BF26-9CB716AB250F}"/>
    <dgm:cxn modelId="{6A9A1F6A-4D95-412B-92E7-7AE316C005D2}" type="presParOf" srcId="{AFF97421-CB9F-4160-967C-AB026DE4480E}" destId="{978CE53A-D829-4162-8773-0DA714B83F9A}" srcOrd="0" destOrd="0" presId="urn:microsoft.com/office/officeart/2005/8/layout/vList2"/>
    <dgm:cxn modelId="{A84E2348-FC56-4D3A-A91C-7BAABC478D92}" type="presParOf" srcId="{AFF97421-CB9F-4160-967C-AB026DE4480E}" destId="{413C55C3-FBC5-440E-BA35-3E9BFFC3CEA0}" srcOrd="1" destOrd="0" presId="urn:microsoft.com/office/officeart/2005/8/layout/vList2"/>
    <dgm:cxn modelId="{4E660C69-D4AA-4583-9B76-56713502601F}" type="presParOf" srcId="{AFF97421-CB9F-4160-967C-AB026DE4480E}" destId="{7882780E-C825-437D-86A0-0B802CA5D26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3D8013B-3586-4C89-A2DF-90CEB2ECC4F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723068E6-6A29-4889-BC9B-4949BF57A30E}">
      <dgm:prSet/>
      <dgm:spPr/>
      <dgm:t>
        <a:bodyPr/>
        <a:lstStyle/>
        <a:p>
          <a:r>
            <a:rPr lang="en-US"/>
            <a:t>Perangkat Keras</a:t>
          </a:r>
        </a:p>
      </dgm:t>
    </dgm:pt>
    <dgm:pt modelId="{C7875F16-C59E-49B1-A1AF-625CA4969486}" type="parTrans" cxnId="{4D01E47B-A1E3-40BD-A2BD-604471906115}">
      <dgm:prSet/>
      <dgm:spPr/>
      <dgm:t>
        <a:bodyPr/>
        <a:lstStyle/>
        <a:p>
          <a:endParaRPr lang="en-US"/>
        </a:p>
      </dgm:t>
    </dgm:pt>
    <dgm:pt modelId="{2E479B11-EDF9-4E5D-B12F-D393D45FCD9F}" type="sibTrans" cxnId="{4D01E47B-A1E3-40BD-A2BD-604471906115}">
      <dgm:prSet/>
      <dgm:spPr/>
      <dgm:t>
        <a:bodyPr/>
        <a:lstStyle/>
        <a:p>
          <a:endParaRPr lang="en-US"/>
        </a:p>
      </dgm:t>
    </dgm:pt>
    <dgm:pt modelId="{23A065EB-96B7-4124-8364-9A9CCE7ACCF9}">
      <dgm:prSet/>
      <dgm:spPr/>
      <dgm:t>
        <a:bodyPr/>
        <a:lstStyle/>
        <a:p>
          <a:r>
            <a:rPr lang="en-US" i="1" dirty="0"/>
            <a:t>Processor</a:t>
          </a:r>
          <a:r>
            <a:rPr lang="id-ID" i="1" dirty="0"/>
            <a:t> </a:t>
          </a:r>
          <a:r>
            <a:rPr lang="en-US" dirty="0"/>
            <a:t>: Intel® Celeron® CPU B820 @ 1.70GHz</a:t>
          </a:r>
        </a:p>
      </dgm:t>
    </dgm:pt>
    <dgm:pt modelId="{FAD744D8-CAB8-4E3A-A80F-B5B9550485E9}" type="parTrans" cxnId="{B666920A-CF15-41A3-A7A6-E7CF517FDDC9}">
      <dgm:prSet/>
      <dgm:spPr/>
      <dgm:t>
        <a:bodyPr/>
        <a:lstStyle/>
        <a:p>
          <a:endParaRPr lang="en-US"/>
        </a:p>
      </dgm:t>
    </dgm:pt>
    <dgm:pt modelId="{B1D69529-1CF3-40D9-ABD9-8B5B8E54DC5C}" type="sibTrans" cxnId="{B666920A-CF15-41A3-A7A6-E7CF517FDDC9}">
      <dgm:prSet/>
      <dgm:spPr/>
      <dgm:t>
        <a:bodyPr/>
        <a:lstStyle/>
        <a:p>
          <a:endParaRPr lang="en-US"/>
        </a:p>
      </dgm:t>
    </dgm:pt>
    <dgm:pt modelId="{6F4271DE-A9BE-4E04-935B-B559622DBC5A}">
      <dgm:prSet/>
      <dgm:spPr/>
      <dgm:t>
        <a:bodyPr/>
        <a:lstStyle/>
        <a:p>
          <a:r>
            <a:rPr lang="en-US" dirty="0"/>
            <a:t>RAM</a:t>
          </a:r>
          <a:r>
            <a:rPr lang="id-ID" dirty="0"/>
            <a:t> : </a:t>
          </a:r>
          <a:r>
            <a:rPr lang="en-US" dirty="0"/>
            <a:t> 4.00 GB</a:t>
          </a:r>
        </a:p>
      </dgm:t>
    </dgm:pt>
    <dgm:pt modelId="{57783AB3-088E-4136-A9A7-9DE7C5776575}" type="parTrans" cxnId="{DD0821C0-250A-4F4C-86E8-D3839CE5B0AB}">
      <dgm:prSet/>
      <dgm:spPr/>
      <dgm:t>
        <a:bodyPr/>
        <a:lstStyle/>
        <a:p>
          <a:endParaRPr lang="en-US"/>
        </a:p>
      </dgm:t>
    </dgm:pt>
    <dgm:pt modelId="{54141BF0-B296-4D98-A307-7010A2E39781}" type="sibTrans" cxnId="{DD0821C0-250A-4F4C-86E8-D3839CE5B0AB}">
      <dgm:prSet/>
      <dgm:spPr/>
      <dgm:t>
        <a:bodyPr/>
        <a:lstStyle/>
        <a:p>
          <a:endParaRPr lang="en-US"/>
        </a:p>
      </dgm:t>
    </dgm:pt>
    <dgm:pt modelId="{1499EB28-C9BD-4767-9A84-0206A492CBA9}">
      <dgm:prSet/>
      <dgm:spPr/>
      <dgm:t>
        <a:bodyPr/>
        <a:lstStyle/>
        <a:p>
          <a:r>
            <a:rPr lang="en-US" i="1" dirty="0"/>
            <a:t>Disk Space</a:t>
          </a:r>
          <a:r>
            <a:rPr lang="id-ID" i="1" dirty="0"/>
            <a:t> </a:t>
          </a:r>
          <a:r>
            <a:rPr lang="en-US" dirty="0"/>
            <a:t>: HDD 500 GB 5400 rpm</a:t>
          </a:r>
        </a:p>
      </dgm:t>
    </dgm:pt>
    <dgm:pt modelId="{55B1405A-84EC-4798-8410-2919B13DDA43}" type="parTrans" cxnId="{6C567E00-E740-4A1B-BC5A-7E488CB1F863}">
      <dgm:prSet/>
      <dgm:spPr/>
      <dgm:t>
        <a:bodyPr/>
        <a:lstStyle/>
        <a:p>
          <a:endParaRPr lang="en-US"/>
        </a:p>
      </dgm:t>
    </dgm:pt>
    <dgm:pt modelId="{C21BBCDB-AB61-45F0-A143-25BF03BBDFFE}" type="sibTrans" cxnId="{6C567E00-E740-4A1B-BC5A-7E488CB1F863}">
      <dgm:prSet/>
      <dgm:spPr/>
      <dgm:t>
        <a:bodyPr/>
        <a:lstStyle/>
        <a:p>
          <a:endParaRPr lang="en-US"/>
        </a:p>
      </dgm:t>
    </dgm:pt>
    <dgm:pt modelId="{7C6BE21C-CA60-425A-BE0E-58E7EC11BAFA}">
      <dgm:prSet/>
      <dgm:spPr/>
      <dgm:t>
        <a:bodyPr/>
        <a:lstStyle/>
        <a:p>
          <a:r>
            <a:rPr lang="en-US" i="1" dirty="0"/>
            <a:t>Video Graphics</a:t>
          </a:r>
          <a:r>
            <a:rPr lang="id-ID" i="1" dirty="0"/>
            <a:t> </a:t>
          </a:r>
          <a:r>
            <a:rPr lang="en-US" dirty="0"/>
            <a:t>: Intel HD Graphic</a:t>
          </a:r>
        </a:p>
      </dgm:t>
    </dgm:pt>
    <dgm:pt modelId="{10EBC793-40CB-4D87-9779-111ED3C6E8B4}" type="parTrans" cxnId="{3D26BA7D-A86C-4A67-9D3D-4F7125D365B1}">
      <dgm:prSet/>
      <dgm:spPr/>
      <dgm:t>
        <a:bodyPr/>
        <a:lstStyle/>
        <a:p>
          <a:endParaRPr lang="en-US"/>
        </a:p>
      </dgm:t>
    </dgm:pt>
    <dgm:pt modelId="{95DF629A-DBFD-4E62-AD35-0DE2CF845F56}" type="sibTrans" cxnId="{3D26BA7D-A86C-4A67-9D3D-4F7125D365B1}">
      <dgm:prSet/>
      <dgm:spPr/>
      <dgm:t>
        <a:bodyPr/>
        <a:lstStyle/>
        <a:p>
          <a:endParaRPr lang="en-US"/>
        </a:p>
      </dgm:t>
    </dgm:pt>
    <dgm:pt modelId="{6F1B3224-7318-4ACF-B5E3-72E954661F87}">
      <dgm:prSet/>
      <dgm:spPr/>
      <dgm:t>
        <a:bodyPr/>
        <a:lstStyle/>
        <a:p>
          <a:r>
            <a:rPr lang="en-US"/>
            <a:t>Perangkat Lunak</a:t>
          </a:r>
        </a:p>
      </dgm:t>
    </dgm:pt>
    <dgm:pt modelId="{9AC80861-70CC-4DFE-9B24-5DD69D2DC09F}" type="parTrans" cxnId="{56B50AAA-F0BC-43A3-AF57-F2EF319DD944}">
      <dgm:prSet/>
      <dgm:spPr/>
      <dgm:t>
        <a:bodyPr/>
        <a:lstStyle/>
        <a:p>
          <a:endParaRPr lang="en-US"/>
        </a:p>
      </dgm:t>
    </dgm:pt>
    <dgm:pt modelId="{6921C4F6-3BF5-4B96-9954-B7C4C7145361}" type="sibTrans" cxnId="{56B50AAA-F0BC-43A3-AF57-F2EF319DD944}">
      <dgm:prSet/>
      <dgm:spPr/>
      <dgm:t>
        <a:bodyPr/>
        <a:lstStyle/>
        <a:p>
          <a:endParaRPr lang="en-US"/>
        </a:p>
      </dgm:t>
    </dgm:pt>
    <dgm:pt modelId="{15CCA330-1821-41D3-BC60-7D60A1E00A37}">
      <dgm:prSet/>
      <dgm:spPr/>
      <dgm:t>
        <a:bodyPr/>
        <a:lstStyle/>
        <a:p>
          <a:r>
            <a:rPr lang="en-US" dirty="0" err="1"/>
            <a:t>Sistem</a:t>
          </a:r>
          <a:r>
            <a:rPr lang="en-US" dirty="0"/>
            <a:t> </a:t>
          </a:r>
          <a:r>
            <a:rPr lang="en-US" dirty="0" err="1"/>
            <a:t>Operasi</a:t>
          </a:r>
          <a:r>
            <a:rPr lang="en-US" dirty="0"/>
            <a:t>	</a:t>
          </a:r>
          <a:r>
            <a:rPr lang="id-ID" dirty="0"/>
            <a:t> </a:t>
          </a:r>
          <a:r>
            <a:rPr lang="en-US" dirty="0"/>
            <a:t>: Windows 8.1 Enterprise 64-bit</a:t>
          </a:r>
        </a:p>
      </dgm:t>
    </dgm:pt>
    <dgm:pt modelId="{38EC9B85-1D9A-4E7E-B4F7-025628ABEEA8}" type="parTrans" cxnId="{4A742C13-3EE2-4358-A0AD-4EE7D3EF9CFA}">
      <dgm:prSet/>
      <dgm:spPr/>
      <dgm:t>
        <a:bodyPr/>
        <a:lstStyle/>
        <a:p>
          <a:endParaRPr lang="en-US"/>
        </a:p>
      </dgm:t>
    </dgm:pt>
    <dgm:pt modelId="{BC0F5C12-7BBF-4A58-AA1E-90EFDFFDD9ED}" type="sibTrans" cxnId="{4A742C13-3EE2-4358-A0AD-4EE7D3EF9CFA}">
      <dgm:prSet/>
      <dgm:spPr/>
      <dgm:t>
        <a:bodyPr/>
        <a:lstStyle/>
        <a:p>
          <a:endParaRPr lang="en-US"/>
        </a:p>
      </dgm:t>
    </dgm:pt>
    <dgm:pt modelId="{3D82B5AE-98EE-4741-8377-77D614001D6E}">
      <dgm:prSet/>
      <dgm:spPr/>
      <dgm:t>
        <a:bodyPr/>
        <a:lstStyle/>
        <a:p>
          <a:r>
            <a:rPr lang="en-US" dirty="0"/>
            <a:t>Bahasa </a:t>
          </a:r>
          <a:r>
            <a:rPr lang="en-US" dirty="0" err="1"/>
            <a:t>Pemrograman</a:t>
          </a:r>
          <a:r>
            <a:rPr lang="id-ID" dirty="0"/>
            <a:t> </a:t>
          </a:r>
          <a:r>
            <a:rPr lang="en-US" dirty="0"/>
            <a:t>: Python 2.7</a:t>
          </a:r>
        </a:p>
      </dgm:t>
    </dgm:pt>
    <dgm:pt modelId="{16F620E2-0A68-4754-8AE3-FC8B8B313FAC}" type="parTrans" cxnId="{AF6144C3-0F44-46CE-8415-EA09F3933C26}">
      <dgm:prSet/>
      <dgm:spPr/>
      <dgm:t>
        <a:bodyPr/>
        <a:lstStyle/>
        <a:p>
          <a:endParaRPr lang="en-US"/>
        </a:p>
      </dgm:t>
    </dgm:pt>
    <dgm:pt modelId="{AF252378-A4EE-4344-B30A-1596D8E6D741}" type="sibTrans" cxnId="{AF6144C3-0F44-46CE-8415-EA09F3933C26}">
      <dgm:prSet/>
      <dgm:spPr/>
      <dgm:t>
        <a:bodyPr/>
        <a:lstStyle/>
        <a:p>
          <a:endParaRPr lang="en-US"/>
        </a:p>
      </dgm:t>
    </dgm:pt>
    <dgm:pt modelId="{661734E4-A2B6-4CB0-8072-AF64A250EA40}">
      <dgm:prSet/>
      <dgm:spPr/>
      <dgm:t>
        <a:bodyPr/>
        <a:lstStyle/>
        <a:p>
          <a:r>
            <a:rPr lang="en-US" dirty="0" err="1"/>
            <a:t>Aplikasi</a:t>
          </a:r>
          <a:r>
            <a:rPr lang="id-ID" dirty="0"/>
            <a:t> </a:t>
          </a:r>
          <a:r>
            <a:rPr lang="en-US" dirty="0"/>
            <a:t>:</a:t>
          </a:r>
          <a:r>
            <a:rPr lang="id-ID" dirty="0"/>
            <a:t> </a:t>
          </a:r>
          <a:r>
            <a:rPr lang="en-US" dirty="0"/>
            <a:t>Notepad ++, Sublime Text 3, Adobe Photoshop CS6, Paint</a:t>
          </a:r>
        </a:p>
      </dgm:t>
    </dgm:pt>
    <dgm:pt modelId="{2274D3A1-D04B-488C-901B-B45511FE8408}" type="parTrans" cxnId="{5CC0F306-AF85-49C8-9308-B8A7A9CCD4B0}">
      <dgm:prSet/>
      <dgm:spPr/>
      <dgm:t>
        <a:bodyPr/>
        <a:lstStyle/>
        <a:p>
          <a:endParaRPr lang="en-US"/>
        </a:p>
      </dgm:t>
    </dgm:pt>
    <dgm:pt modelId="{A399F2AC-0855-4875-A5B6-21550DFD6071}" type="sibTrans" cxnId="{5CC0F306-AF85-49C8-9308-B8A7A9CCD4B0}">
      <dgm:prSet/>
      <dgm:spPr/>
      <dgm:t>
        <a:bodyPr/>
        <a:lstStyle/>
        <a:p>
          <a:endParaRPr lang="en-US"/>
        </a:p>
      </dgm:t>
    </dgm:pt>
    <dgm:pt modelId="{D4FE9AEC-5420-4964-8BAD-B5CBBDBE85D5}">
      <dgm:prSet/>
      <dgm:spPr/>
      <dgm:t>
        <a:bodyPr/>
        <a:lstStyle/>
        <a:p>
          <a:r>
            <a:rPr lang="en-US" dirty="0"/>
            <a:t>Library </a:t>
          </a:r>
          <a:r>
            <a:rPr lang="en-US" dirty="0" err="1"/>
            <a:t>Tambahan</a:t>
          </a:r>
          <a:r>
            <a:rPr lang="id-ID" dirty="0"/>
            <a:t> </a:t>
          </a:r>
          <a:r>
            <a:rPr lang="en-US" dirty="0"/>
            <a:t>:</a:t>
          </a:r>
          <a:r>
            <a:rPr lang="id-ID" dirty="0"/>
            <a:t> </a:t>
          </a:r>
          <a:r>
            <a:rPr lang="en-US" dirty="0" err="1"/>
            <a:t>Numpy</a:t>
          </a:r>
          <a:r>
            <a:rPr lang="en-US" dirty="0"/>
            <a:t>, </a:t>
          </a:r>
          <a:r>
            <a:rPr lang="en-US" dirty="0" err="1"/>
            <a:t>Scikit</a:t>
          </a:r>
          <a:r>
            <a:rPr lang="en-US" dirty="0"/>
            <a:t>-Image, Matplotlib, </a:t>
          </a:r>
          <a:r>
            <a:rPr lang="en-US" dirty="0" err="1"/>
            <a:t>NetworkX</a:t>
          </a:r>
          <a:r>
            <a:rPr lang="en-US" dirty="0"/>
            <a:t> 1.9, </a:t>
          </a:r>
          <a:r>
            <a:rPr lang="en-US" dirty="0" err="1"/>
            <a:t>Virtualenv</a:t>
          </a:r>
          <a:r>
            <a:rPr lang="en-US" dirty="0"/>
            <a:t>, Flask, </a:t>
          </a:r>
          <a:r>
            <a:rPr lang="en-US" dirty="0" err="1"/>
            <a:t>Jupyter</a:t>
          </a:r>
          <a:r>
            <a:rPr lang="en-US" dirty="0"/>
            <a:t> notebook</a:t>
          </a:r>
        </a:p>
      </dgm:t>
    </dgm:pt>
    <dgm:pt modelId="{67C1DBDB-7D66-4CE2-8D65-A0CB56CD76F9}" type="parTrans" cxnId="{1B1D6B6B-3E6E-46F0-BBDE-40CA35D7024D}">
      <dgm:prSet/>
      <dgm:spPr/>
      <dgm:t>
        <a:bodyPr/>
        <a:lstStyle/>
        <a:p>
          <a:endParaRPr lang="en-US"/>
        </a:p>
      </dgm:t>
    </dgm:pt>
    <dgm:pt modelId="{62A911D4-CEA4-4E05-A086-5F006A407721}" type="sibTrans" cxnId="{1B1D6B6B-3E6E-46F0-BBDE-40CA35D7024D}">
      <dgm:prSet/>
      <dgm:spPr/>
      <dgm:t>
        <a:bodyPr/>
        <a:lstStyle/>
        <a:p>
          <a:endParaRPr lang="en-US"/>
        </a:p>
      </dgm:t>
    </dgm:pt>
    <dgm:pt modelId="{F5EEA93F-11C3-4AD2-B8BE-E576F160F3A6}" type="pres">
      <dgm:prSet presAssocID="{03D8013B-3586-4C89-A2DF-90CEB2ECC4F6}" presName="linear" presStyleCnt="0">
        <dgm:presLayoutVars>
          <dgm:dir/>
          <dgm:animLvl val="lvl"/>
          <dgm:resizeHandles val="exact"/>
        </dgm:presLayoutVars>
      </dgm:prSet>
      <dgm:spPr/>
    </dgm:pt>
    <dgm:pt modelId="{D64E11A8-80CB-43C3-9A4A-A1D12C8212F1}" type="pres">
      <dgm:prSet presAssocID="{723068E6-6A29-4889-BC9B-4949BF57A30E}" presName="parentLin" presStyleCnt="0"/>
      <dgm:spPr/>
    </dgm:pt>
    <dgm:pt modelId="{AD4201EC-690B-4AF7-ACC6-11E6EE0796E8}" type="pres">
      <dgm:prSet presAssocID="{723068E6-6A29-4889-BC9B-4949BF57A30E}" presName="parentLeftMargin" presStyleLbl="node1" presStyleIdx="0" presStyleCnt="2"/>
      <dgm:spPr/>
    </dgm:pt>
    <dgm:pt modelId="{0F611F42-4304-41DA-866C-D928B8261EF6}" type="pres">
      <dgm:prSet presAssocID="{723068E6-6A29-4889-BC9B-4949BF57A30E}" presName="parentText" presStyleLbl="node1" presStyleIdx="0" presStyleCnt="2">
        <dgm:presLayoutVars>
          <dgm:chMax val="0"/>
          <dgm:bulletEnabled val="1"/>
        </dgm:presLayoutVars>
      </dgm:prSet>
      <dgm:spPr/>
    </dgm:pt>
    <dgm:pt modelId="{682F5004-728E-4CE4-9899-F59D516BA8B0}" type="pres">
      <dgm:prSet presAssocID="{723068E6-6A29-4889-BC9B-4949BF57A30E}" presName="negativeSpace" presStyleCnt="0"/>
      <dgm:spPr/>
    </dgm:pt>
    <dgm:pt modelId="{886645E8-1B39-4860-AEEE-A98099C97D02}" type="pres">
      <dgm:prSet presAssocID="{723068E6-6A29-4889-BC9B-4949BF57A30E}" presName="childText" presStyleLbl="conFgAcc1" presStyleIdx="0" presStyleCnt="2">
        <dgm:presLayoutVars>
          <dgm:bulletEnabled val="1"/>
        </dgm:presLayoutVars>
      </dgm:prSet>
      <dgm:spPr/>
    </dgm:pt>
    <dgm:pt modelId="{DE6430DE-0F94-4039-BF4A-DCFE37AE6418}" type="pres">
      <dgm:prSet presAssocID="{2E479B11-EDF9-4E5D-B12F-D393D45FCD9F}" presName="spaceBetweenRectangles" presStyleCnt="0"/>
      <dgm:spPr/>
    </dgm:pt>
    <dgm:pt modelId="{FB6153D4-6577-4FEF-9FF3-0FD55FA05917}" type="pres">
      <dgm:prSet presAssocID="{6F1B3224-7318-4ACF-B5E3-72E954661F87}" presName="parentLin" presStyleCnt="0"/>
      <dgm:spPr/>
    </dgm:pt>
    <dgm:pt modelId="{25CC6A2F-4C47-475E-922F-A462C55C154C}" type="pres">
      <dgm:prSet presAssocID="{6F1B3224-7318-4ACF-B5E3-72E954661F87}" presName="parentLeftMargin" presStyleLbl="node1" presStyleIdx="0" presStyleCnt="2"/>
      <dgm:spPr/>
    </dgm:pt>
    <dgm:pt modelId="{6ECA2DE5-B9B8-4B8B-87EC-5DBC86C98397}" type="pres">
      <dgm:prSet presAssocID="{6F1B3224-7318-4ACF-B5E3-72E954661F87}" presName="parentText" presStyleLbl="node1" presStyleIdx="1" presStyleCnt="2">
        <dgm:presLayoutVars>
          <dgm:chMax val="0"/>
          <dgm:bulletEnabled val="1"/>
        </dgm:presLayoutVars>
      </dgm:prSet>
      <dgm:spPr/>
    </dgm:pt>
    <dgm:pt modelId="{B387C6F2-BA85-46F4-8488-FB2AA93B171B}" type="pres">
      <dgm:prSet presAssocID="{6F1B3224-7318-4ACF-B5E3-72E954661F87}" presName="negativeSpace" presStyleCnt="0"/>
      <dgm:spPr/>
    </dgm:pt>
    <dgm:pt modelId="{5B5DBB6B-4E3B-409B-9065-94A4A6BE1281}" type="pres">
      <dgm:prSet presAssocID="{6F1B3224-7318-4ACF-B5E3-72E954661F87}" presName="childText" presStyleLbl="conFgAcc1" presStyleIdx="1" presStyleCnt="2">
        <dgm:presLayoutVars>
          <dgm:bulletEnabled val="1"/>
        </dgm:presLayoutVars>
      </dgm:prSet>
      <dgm:spPr/>
    </dgm:pt>
  </dgm:ptLst>
  <dgm:cxnLst>
    <dgm:cxn modelId="{6C567E00-E740-4A1B-BC5A-7E488CB1F863}" srcId="{723068E6-6A29-4889-BC9B-4949BF57A30E}" destId="{1499EB28-C9BD-4767-9A84-0206A492CBA9}" srcOrd="2" destOrd="0" parTransId="{55B1405A-84EC-4798-8410-2919B13DDA43}" sibTransId="{C21BBCDB-AB61-45F0-A143-25BF03BBDFFE}"/>
    <dgm:cxn modelId="{5CC0F306-AF85-49C8-9308-B8A7A9CCD4B0}" srcId="{6F1B3224-7318-4ACF-B5E3-72E954661F87}" destId="{661734E4-A2B6-4CB0-8072-AF64A250EA40}" srcOrd="2" destOrd="0" parTransId="{2274D3A1-D04B-488C-901B-B45511FE8408}" sibTransId="{A399F2AC-0855-4875-A5B6-21550DFD6071}"/>
    <dgm:cxn modelId="{B666920A-CF15-41A3-A7A6-E7CF517FDDC9}" srcId="{723068E6-6A29-4889-BC9B-4949BF57A30E}" destId="{23A065EB-96B7-4124-8364-9A9CCE7ACCF9}" srcOrd="0" destOrd="0" parTransId="{FAD744D8-CAB8-4E3A-A80F-B5B9550485E9}" sibTransId="{B1D69529-1CF3-40D9-ABD9-8B5B8E54DC5C}"/>
    <dgm:cxn modelId="{4A742C13-3EE2-4358-A0AD-4EE7D3EF9CFA}" srcId="{6F1B3224-7318-4ACF-B5E3-72E954661F87}" destId="{15CCA330-1821-41D3-BC60-7D60A1E00A37}" srcOrd="0" destOrd="0" parTransId="{38EC9B85-1D9A-4E7E-B4F7-025628ABEEA8}" sibTransId="{BC0F5C12-7BBF-4A58-AA1E-90EFDFFDD9ED}"/>
    <dgm:cxn modelId="{00D74F38-AACF-4825-A9B1-0D2ADC17396A}" type="presOf" srcId="{3D82B5AE-98EE-4741-8377-77D614001D6E}" destId="{5B5DBB6B-4E3B-409B-9065-94A4A6BE1281}" srcOrd="0" destOrd="1" presId="urn:microsoft.com/office/officeart/2005/8/layout/list1"/>
    <dgm:cxn modelId="{1B1D6B6B-3E6E-46F0-BBDE-40CA35D7024D}" srcId="{6F1B3224-7318-4ACF-B5E3-72E954661F87}" destId="{D4FE9AEC-5420-4964-8BAD-B5CBBDBE85D5}" srcOrd="3" destOrd="0" parTransId="{67C1DBDB-7D66-4CE2-8D65-A0CB56CD76F9}" sibTransId="{62A911D4-CEA4-4E05-A086-5F006A407721}"/>
    <dgm:cxn modelId="{C3BFBD4D-AC47-4812-BA7C-DD2875C2D56E}" type="presOf" srcId="{723068E6-6A29-4889-BC9B-4949BF57A30E}" destId="{AD4201EC-690B-4AF7-ACC6-11E6EE0796E8}" srcOrd="0" destOrd="0" presId="urn:microsoft.com/office/officeart/2005/8/layout/list1"/>
    <dgm:cxn modelId="{4D01E47B-A1E3-40BD-A2BD-604471906115}" srcId="{03D8013B-3586-4C89-A2DF-90CEB2ECC4F6}" destId="{723068E6-6A29-4889-BC9B-4949BF57A30E}" srcOrd="0" destOrd="0" parTransId="{C7875F16-C59E-49B1-A1AF-625CA4969486}" sibTransId="{2E479B11-EDF9-4E5D-B12F-D393D45FCD9F}"/>
    <dgm:cxn modelId="{3D26BA7D-A86C-4A67-9D3D-4F7125D365B1}" srcId="{723068E6-6A29-4889-BC9B-4949BF57A30E}" destId="{7C6BE21C-CA60-425A-BE0E-58E7EC11BAFA}" srcOrd="3" destOrd="0" parTransId="{10EBC793-40CB-4D87-9779-111ED3C6E8B4}" sibTransId="{95DF629A-DBFD-4E62-AD35-0DE2CF845F56}"/>
    <dgm:cxn modelId="{15E6F182-658C-41A5-BF93-15DC24BEA0F8}" type="presOf" srcId="{723068E6-6A29-4889-BC9B-4949BF57A30E}" destId="{0F611F42-4304-41DA-866C-D928B8261EF6}" srcOrd="1" destOrd="0" presId="urn:microsoft.com/office/officeart/2005/8/layout/list1"/>
    <dgm:cxn modelId="{96575589-0F5A-4786-8DBE-C1830FE7CD09}" type="presOf" srcId="{1499EB28-C9BD-4767-9A84-0206A492CBA9}" destId="{886645E8-1B39-4860-AEEE-A98099C97D02}" srcOrd="0" destOrd="2" presId="urn:microsoft.com/office/officeart/2005/8/layout/list1"/>
    <dgm:cxn modelId="{3935698B-59F1-403E-AB62-83E9930EE6AF}" type="presOf" srcId="{D4FE9AEC-5420-4964-8BAD-B5CBBDBE85D5}" destId="{5B5DBB6B-4E3B-409B-9065-94A4A6BE1281}" srcOrd="0" destOrd="3" presId="urn:microsoft.com/office/officeart/2005/8/layout/list1"/>
    <dgm:cxn modelId="{601BDB99-DBE6-47D0-95F6-6319B88BEED8}" type="presOf" srcId="{6F1B3224-7318-4ACF-B5E3-72E954661F87}" destId="{25CC6A2F-4C47-475E-922F-A462C55C154C}" srcOrd="0" destOrd="0" presId="urn:microsoft.com/office/officeart/2005/8/layout/list1"/>
    <dgm:cxn modelId="{64FA199E-2E92-4F83-B906-804AB048D983}" type="presOf" srcId="{6F1B3224-7318-4ACF-B5E3-72E954661F87}" destId="{6ECA2DE5-B9B8-4B8B-87EC-5DBC86C98397}" srcOrd="1" destOrd="0" presId="urn:microsoft.com/office/officeart/2005/8/layout/list1"/>
    <dgm:cxn modelId="{56B50AAA-F0BC-43A3-AF57-F2EF319DD944}" srcId="{03D8013B-3586-4C89-A2DF-90CEB2ECC4F6}" destId="{6F1B3224-7318-4ACF-B5E3-72E954661F87}" srcOrd="1" destOrd="0" parTransId="{9AC80861-70CC-4DFE-9B24-5DD69D2DC09F}" sibTransId="{6921C4F6-3BF5-4B96-9954-B7C4C7145361}"/>
    <dgm:cxn modelId="{4B6024B2-A18C-48E0-961D-DE094B27211C}" type="presOf" srcId="{15CCA330-1821-41D3-BC60-7D60A1E00A37}" destId="{5B5DBB6B-4E3B-409B-9065-94A4A6BE1281}" srcOrd="0" destOrd="0" presId="urn:microsoft.com/office/officeart/2005/8/layout/list1"/>
    <dgm:cxn modelId="{DD0821C0-250A-4F4C-86E8-D3839CE5B0AB}" srcId="{723068E6-6A29-4889-BC9B-4949BF57A30E}" destId="{6F4271DE-A9BE-4E04-935B-B559622DBC5A}" srcOrd="1" destOrd="0" parTransId="{57783AB3-088E-4136-A9A7-9DE7C5776575}" sibTransId="{54141BF0-B296-4D98-A307-7010A2E39781}"/>
    <dgm:cxn modelId="{AF6144C3-0F44-46CE-8415-EA09F3933C26}" srcId="{6F1B3224-7318-4ACF-B5E3-72E954661F87}" destId="{3D82B5AE-98EE-4741-8377-77D614001D6E}" srcOrd="1" destOrd="0" parTransId="{16F620E2-0A68-4754-8AE3-FC8B8B313FAC}" sibTransId="{AF252378-A4EE-4344-B30A-1596D8E6D741}"/>
    <dgm:cxn modelId="{F0B000C7-EC38-467B-A60C-665762314207}" type="presOf" srcId="{6F4271DE-A9BE-4E04-935B-B559622DBC5A}" destId="{886645E8-1B39-4860-AEEE-A98099C97D02}" srcOrd="0" destOrd="1" presId="urn:microsoft.com/office/officeart/2005/8/layout/list1"/>
    <dgm:cxn modelId="{613FD3CB-4921-4774-B4F6-0432605BBBF1}" type="presOf" srcId="{23A065EB-96B7-4124-8364-9A9CCE7ACCF9}" destId="{886645E8-1B39-4860-AEEE-A98099C97D02}" srcOrd="0" destOrd="0" presId="urn:microsoft.com/office/officeart/2005/8/layout/list1"/>
    <dgm:cxn modelId="{6A9792EA-45C8-4D21-B60A-0ACE98B83644}" type="presOf" srcId="{661734E4-A2B6-4CB0-8072-AF64A250EA40}" destId="{5B5DBB6B-4E3B-409B-9065-94A4A6BE1281}" srcOrd="0" destOrd="2" presId="urn:microsoft.com/office/officeart/2005/8/layout/list1"/>
    <dgm:cxn modelId="{9A5622EE-D095-49D2-8A46-8ED83004FA2F}" type="presOf" srcId="{7C6BE21C-CA60-425A-BE0E-58E7EC11BAFA}" destId="{886645E8-1B39-4860-AEEE-A98099C97D02}" srcOrd="0" destOrd="3" presId="urn:microsoft.com/office/officeart/2005/8/layout/list1"/>
    <dgm:cxn modelId="{6F53BDFB-3A16-4826-BDA4-844DC0C762EE}" type="presOf" srcId="{03D8013B-3586-4C89-A2DF-90CEB2ECC4F6}" destId="{F5EEA93F-11C3-4AD2-B8BE-E576F160F3A6}" srcOrd="0" destOrd="0" presId="urn:microsoft.com/office/officeart/2005/8/layout/list1"/>
    <dgm:cxn modelId="{809A9C5E-44B5-4782-B01D-FD0FF1712507}" type="presParOf" srcId="{F5EEA93F-11C3-4AD2-B8BE-E576F160F3A6}" destId="{D64E11A8-80CB-43C3-9A4A-A1D12C8212F1}" srcOrd="0" destOrd="0" presId="urn:microsoft.com/office/officeart/2005/8/layout/list1"/>
    <dgm:cxn modelId="{D40638E1-7A40-4C39-85B4-29670546FC4A}" type="presParOf" srcId="{D64E11A8-80CB-43C3-9A4A-A1D12C8212F1}" destId="{AD4201EC-690B-4AF7-ACC6-11E6EE0796E8}" srcOrd="0" destOrd="0" presId="urn:microsoft.com/office/officeart/2005/8/layout/list1"/>
    <dgm:cxn modelId="{A00AF869-1783-4E12-A70F-EE102084DB6E}" type="presParOf" srcId="{D64E11A8-80CB-43C3-9A4A-A1D12C8212F1}" destId="{0F611F42-4304-41DA-866C-D928B8261EF6}" srcOrd="1" destOrd="0" presId="urn:microsoft.com/office/officeart/2005/8/layout/list1"/>
    <dgm:cxn modelId="{587ACF03-21D2-4B2B-ADFD-8C5013D1ADDD}" type="presParOf" srcId="{F5EEA93F-11C3-4AD2-B8BE-E576F160F3A6}" destId="{682F5004-728E-4CE4-9899-F59D516BA8B0}" srcOrd="1" destOrd="0" presId="urn:microsoft.com/office/officeart/2005/8/layout/list1"/>
    <dgm:cxn modelId="{593ED43E-53AB-4EDE-BE05-6053D564B472}" type="presParOf" srcId="{F5EEA93F-11C3-4AD2-B8BE-E576F160F3A6}" destId="{886645E8-1B39-4860-AEEE-A98099C97D02}" srcOrd="2" destOrd="0" presId="urn:microsoft.com/office/officeart/2005/8/layout/list1"/>
    <dgm:cxn modelId="{773760AB-BE09-447B-BF7B-F109E8CC539D}" type="presParOf" srcId="{F5EEA93F-11C3-4AD2-B8BE-E576F160F3A6}" destId="{DE6430DE-0F94-4039-BF4A-DCFE37AE6418}" srcOrd="3" destOrd="0" presId="urn:microsoft.com/office/officeart/2005/8/layout/list1"/>
    <dgm:cxn modelId="{BDB19AC8-7C99-441C-9BDF-EA911AFB8D25}" type="presParOf" srcId="{F5EEA93F-11C3-4AD2-B8BE-E576F160F3A6}" destId="{FB6153D4-6577-4FEF-9FF3-0FD55FA05917}" srcOrd="4" destOrd="0" presId="urn:microsoft.com/office/officeart/2005/8/layout/list1"/>
    <dgm:cxn modelId="{7020A324-1972-4B0F-A121-79FAFC600859}" type="presParOf" srcId="{FB6153D4-6577-4FEF-9FF3-0FD55FA05917}" destId="{25CC6A2F-4C47-475E-922F-A462C55C154C}" srcOrd="0" destOrd="0" presId="urn:microsoft.com/office/officeart/2005/8/layout/list1"/>
    <dgm:cxn modelId="{6F735D87-05DE-481D-BF09-3D6BDE87657D}" type="presParOf" srcId="{FB6153D4-6577-4FEF-9FF3-0FD55FA05917}" destId="{6ECA2DE5-B9B8-4B8B-87EC-5DBC86C98397}" srcOrd="1" destOrd="0" presId="urn:microsoft.com/office/officeart/2005/8/layout/list1"/>
    <dgm:cxn modelId="{5972B3DA-81C0-4A85-B664-F1611062113C}" type="presParOf" srcId="{F5EEA93F-11C3-4AD2-B8BE-E576F160F3A6}" destId="{B387C6F2-BA85-46F4-8488-FB2AA93B171B}" srcOrd="5" destOrd="0" presId="urn:microsoft.com/office/officeart/2005/8/layout/list1"/>
    <dgm:cxn modelId="{33089EE3-96F4-442B-9F98-9BBAD4706B0F}" type="presParOf" srcId="{F5EEA93F-11C3-4AD2-B8BE-E576F160F3A6}" destId="{5B5DBB6B-4E3B-409B-9065-94A4A6BE128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D4A6039-70C4-410A-963A-521109273FDB}" type="doc">
      <dgm:prSet loTypeId="urn:microsoft.com/office/officeart/2008/layout/LinedList" loCatId="list" qsTypeId="urn:microsoft.com/office/officeart/2005/8/quickstyle/simple4" qsCatId="simple" csTypeId="urn:microsoft.com/office/officeart/2005/8/colors/accent4_2" csCatId="accent4" phldr="1"/>
      <dgm:spPr/>
      <dgm:t>
        <a:bodyPr/>
        <a:lstStyle/>
        <a:p>
          <a:endParaRPr lang="en-US"/>
        </a:p>
      </dgm:t>
    </dgm:pt>
    <dgm:pt modelId="{B7171FD6-D55D-40A7-872B-8FE0D47290DB}">
      <dgm:prSet/>
      <dgm:spPr/>
      <dgm:t>
        <a:bodyPr/>
        <a:lstStyle/>
        <a:p>
          <a:pPr algn="just"/>
          <a:r>
            <a:rPr lang="en-US" dirty="0"/>
            <a:t>Dataset yang </a:t>
          </a:r>
          <a:r>
            <a:rPr lang="en-US" dirty="0" err="1"/>
            <a:t>digunakan</a:t>
          </a:r>
          <a:r>
            <a:rPr lang="en-US" dirty="0"/>
            <a:t> </a:t>
          </a:r>
          <a:r>
            <a:rPr lang="en-US" dirty="0" err="1"/>
            <a:t>merupakan</a:t>
          </a:r>
          <a:r>
            <a:rPr lang="en-US" dirty="0"/>
            <a:t> </a:t>
          </a:r>
          <a:r>
            <a:rPr lang="en-US" dirty="0" err="1"/>
            <a:t>citra</a:t>
          </a:r>
          <a:r>
            <a:rPr lang="en-US" dirty="0"/>
            <a:t> artificial </a:t>
          </a:r>
          <a:r>
            <a:rPr lang="en-US" dirty="0" err="1"/>
            <a:t>dan</a:t>
          </a:r>
          <a:r>
            <a:rPr lang="en-US" dirty="0"/>
            <a:t> motif inti batik, yang </a:t>
          </a:r>
          <a:r>
            <a:rPr lang="en-US" dirty="0" err="1"/>
            <a:t>kontennya</a:t>
          </a:r>
          <a:r>
            <a:rPr lang="en-US" dirty="0"/>
            <a:t> </a:t>
          </a:r>
          <a:r>
            <a:rPr lang="en-US" dirty="0" err="1"/>
            <a:t>berupa</a:t>
          </a:r>
          <a:r>
            <a:rPr lang="en-US" dirty="0"/>
            <a:t> </a:t>
          </a:r>
          <a:r>
            <a:rPr lang="en-US" dirty="0" err="1"/>
            <a:t>kumpulan</a:t>
          </a:r>
          <a:r>
            <a:rPr lang="en-US" dirty="0"/>
            <a:t> </a:t>
          </a:r>
          <a:r>
            <a:rPr lang="en-US" dirty="0" err="1"/>
            <a:t>klaster-klaster</a:t>
          </a:r>
          <a:r>
            <a:rPr lang="en-US" dirty="0"/>
            <a:t>.</a:t>
          </a:r>
        </a:p>
      </dgm:t>
    </dgm:pt>
    <dgm:pt modelId="{A4AC6AFF-4FFA-40E8-A63B-768CF16B997A}" type="parTrans" cxnId="{D7AFC7A7-4925-4E77-8051-2836B74D27C0}">
      <dgm:prSet/>
      <dgm:spPr/>
      <dgm:t>
        <a:bodyPr/>
        <a:lstStyle/>
        <a:p>
          <a:pPr algn="just"/>
          <a:endParaRPr lang="en-US"/>
        </a:p>
      </dgm:t>
    </dgm:pt>
    <dgm:pt modelId="{2F70A71E-6E03-40EF-BAE5-4AB633C9690A}" type="sibTrans" cxnId="{D7AFC7A7-4925-4E77-8051-2836B74D27C0}">
      <dgm:prSet/>
      <dgm:spPr/>
      <dgm:t>
        <a:bodyPr/>
        <a:lstStyle/>
        <a:p>
          <a:pPr algn="just"/>
          <a:endParaRPr lang="en-US"/>
        </a:p>
      </dgm:t>
    </dgm:pt>
    <dgm:pt modelId="{AD26865B-5743-49F9-BF84-7CE2FD0BE68B}">
      <dgm:prSet/>
      <dgm:spPr/>
      <dgm:t>
        <a:bodyPr/>
        <a:lstStyle/>
        <a:p>
          <a:pPr algn="just"/>
          <a:r>
            <a:rPr lang="en-US"/>
            <a:t>Proses pre-processing dilakukan dengan cropping dan segmentasi Felzenzswalb terhadap citra berwarna (RGB), dengan parameter segmentasi min_size = 290.</a:t>
          </a:r>
        </a:p>
      </dgm:t>
    </dgm:pt>
    <dgm:pt modelId="{9A86EA56-3F4B-4CCC-929B-1ADB0473E566}" type="parTrans" cxnId="{BE70B223-525B-4C43-A2DB-EFB456021B05}">
      <dgm:prSet/>
      <dgm:spPr/>
      <dgm:t>
        <a:bodyPr/>
        <a:lstStyle/>
        <a:p>
          <a:pPr algn="just"/>
          <a:endParaRPr lang="en-US"/>
        </a:p>
      </dgm:t>
    </dgm:pt>
    <dgm:pt modelId="{4D43CEB9-DC40-4351-B597-E1DE379339ED}" type="sibTrans" cxnId="{BE70B223-525B-4C43-A2DB-EFB456021B05}">
      <dgm:prSet/>
      <dgm:spPr/>
      <dgm:t>
        <a:bodyPr/>
        <a:lstStyle/>
        <a:p>
          <a:pPr algn="just"/>
          <a:endParaRPr lang="en-US"/>
        </a:p>
      </dgm:t>
    </dgm:pt>
    <dgm:pt modelId="{BE26A362-307E-4AAF-9331-75CD210AD6E9}">
      <dgm:prSet/>
      <dgm:spPr/>
      <dgm:t>
        <a:bodyPr/>
        <a:lstStyle/>
        <a:p>
          <a:pPr algn="just"/>
          <a:r>
            <a:rPr lang="en-US"/>
            <a:t>Jumlah klaster hasil segmentasi mempengaruhi jumlah simpul dan sisi yang terbentuk pada RAG.</a:t>
          </a:r>
        </a:p>
      </dgm:t>
    </dgm:pt>
    <dgm:pt modelId="{BF857318-4C39-4B27-96A9-6A1DB418DDC7}" type="parTrans" cxnId="{E9550241-7C99-4CF0-9E5B-9DD07A0F7053}">
      <dgm:prSet/>
      <dgm:spPr/>
      <dgm:t>
        <a:bodyPr/>
        <a:lstStyle/>
        <a:p>
          <a:pPr algn="just"/>
          <a:endParaRPr lang="en-US"/>
        </a:p>
      </dgm:t>
    </dgm:pt>
    <dgm:pt modelId="{4BE38CB0-73F3-4B77-8972-B010938ECD1F}" type="sibTrans" cxnId="{E9550241-7C99-4CF0-9E5B-9DD07A0F7053}">
      <dgm:prSet/>
      <dgm:spPr/>
      <dgm:t>
        <a:bodyPr/>
        <a:lstStyle/>
        <a:p>
          <a:pPr algn="just"/>
          <a:endParaRPr lang="en-US"/>
        </a:p>
      </dgm:t>
    </dgm:pt>
    <mc:AlternateContent xmlns:mc="http://schemas.openxmlformats.org/markup-compatibility/2006">
      <mc:Choice xmlns:a14="http://schemas.microsoft.com/office/drawing/2010/main" Requires="a14">
        <dgm:pt modelId="{ABDABFAE-F717-440F-BBF1-F25EEB56F288}">
          <dgm:prSet/>
          <dgm:spPr/>
          <dgm:t>
            <a:bodyPr/>
            <a:lstStyle/>
            <a:p>
              <a:pPr algn="just"/>
              <a:r>
                <a:rPr lang="en-US" dirty="0"/>
                <a:t>Algoritma </a:t>
              </a:r>
              <a:r>
                <a:rPr lang="en-US" dirty="0" err="1"/>
                <a:t>dan</a:t>
              </a:r>
              <a:r>
                <a:rPr lang="en-US" dirty="0"/>
                <a:t> parameter graph matching yang optimal </a:t>
              </a:r>
              <a:r>
                <a:rPr lang="en-US" dirty="0" err="1"/>
                <a:t>pada</a:t>
              </a:r>
              <a:r>
                <a:rPr lang="en-US" dirty="0"/>
                <a:t> </a:t>
              </a:r>
              <a:r>
                <a:rPr lang="en-US" dirty="0" err="1"/>
                <a:t>penelitian</a:t>
              </a:r>
              <a:r>
                <a:rPr lang="en-US" dirty="0"/>
                <a:t> </a:t>
              </a:r>
              <a:r>
                <a:rPr lang="en-US" dirty="0" err="1"/>
                <a:t>ini</a:t>
              </a:r>
              <a:r>
                <a:rPr lang="en-US" dirty="0"/>
                <a:t> </a:t>
              </a:r>
              <a:r>
                <a:rPr lang="en-US" dirty="0" err="1"/>
                <a:t>adalah</a:t>
              </a:r>
              <a:r>
                <a:rPr lang="en-US" dirty="0"/>
                <a:t> </a:t>
              </a:r>
              <a:r>
                <a:rPr lang="en-US" dirty="0" err="1"/>
                <a:t>algoritma</a:t>
              </a:r>
              <a:r>
                <a:rPr lang="en-US" dirty="0"/>
                <a:t> VF2 </a:t>
              </a:r>
              <a:r>
                <a:rPr lang="en-US" dirty="0" err="1"/>
                <a:t>untuk</a:t>
              </a:r>
              <a:r>
                <a:rPr lang="en-US" dirty="0"/>
                <a:t> </a:t>
              </a:r>
              <a:r>
                <a:rPr lang="en-US" dirty="0" err="1"/>
                <a:t>citra</a:t>
              </a:r>
              <a:r>
                <a:rPr lang="en-US" dirty="0"/>
                <a:t> artificial </a:t>
              </a:r>
              <a:r>
                <a:rPr lang="en-US" dirty="0" err="1"/>
                <a:t>dengan</a:t>
              </a:r>
              <a:r>
                <a:rPr lang="en-US" dirty="0"/>
                <a:t> </a:t>
              </a:r>
              <a:r>
                <a:rPr lang="en-US" dirty="0" err="1"/>
                <a:t>nilai</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1</m:t>
                      </m:r>
                    </m:sub>
                  </m:sSub>
                  <m:r>
                    <a:rPr lang="en-US" i="1" dirty="0" smtClean="0">
                      <a:latin typeface="Cambria Math" panose="02040503050406030204" pitchFamily="18" charset="0"/>
                    </a:rPr>
                    <m:t> </m:t>
                  </m:r>
                  <m:r>
                    <a:rPr lang="en-US" i="1" dirty="0" smtClean="0">
                      <a:latin typeface="Cambria Math" panose="02040503050406030204" pitchFamily="18" charset="0"/>
                    </a:rPr>
                    <m:t>𝑠𝑐𝑜𝑟𝑒</m:t>
                  </m:r>
                </m:oMath>
              </a14:m>
              <a:r>
                <a:rPr lang="en-US" dirty="0"/>
                <a:t> </a:t>
              </a:r>
              <a:r>
                <a:rPr lang="en-US" dirty="0" err="1"/>
                <a:t>sebesar</a:t>
              </a:r>
              <a:r>
                <a:rPr lang="en-US" dirty="0"/>
                <a:t> 90.00 %, </a:t>
              </a:r>
              <a:r>
                <a:rPr lang="en-US" dirty="0" err="1"/>
                <a:t>dan</a:t>
              </a:r>
              <a:r>
                <a:rPr lang="en-US" dirty="0"/>
                <a:t> Graph Edit Distance </a:t>
              </a:r>
              <a:r>
                <a:rPr lang="en-US" dirty="0" err="1"/>
                <a:t>dengan</a:t>
              </a:r>
              <a:r>
                <a:rPr lang="en-US" dirty="0"/>
                <a:t> parameter </a:t>
              </a:r>
              <a14:m>
                <m:oMath xmlns:m="http://schemas.openxmlformats.org/officeDocument/2006/math">
                  <m:r>
                    <a:rPr lang="en-US" i="1" dirty="0" smtClean="0">
                      <a:latin typeface="Cambria Math" panose="02040503050406030204" pitchFamily="18" charset="0"/>
                    </a:rPr>
                    <m:t>𝐺𝐸𝐷</m:t>
                  </m:r>
                  <m:r>
                    <a:rPr lang="en-US" i="1" dirty="0" smtClean="0">
                      <a:latin typeface="Cambria Math" panose="02040503050406030204" pitchFamily="18" charset="0"/>
                    </a:rPr>
                    <m:t>≤8</m:t>
                  </m:r>
                </m:oMath>
              </a14:m>
              <a:r>
                <a:rPr lang="en-US" dirty="0"/>
                <a:t> </a:t>
              </a:r>
              <a:r>
                <a:rPr lang="en-US" dirty="0" err="1"/>
                <a:t>untuk</a:t>
              </a:r>
              <a:r>
                <a:rPr lang="en-US" dirty="0"/>
                <a:t> </a:t>
              </a:r>
              <a:r>
                <a:rPr lang="en-US" dirty="0" err="1"/>
                <a:t>citra</a:t>
              </a:r>
              <a:r>
                <a:rPr lang="en-US" dirty="0"/>
                <a:t> motif inti batik </a:t>
              </a:r>
              <a:r>
                <a:rPr lang="en-US" dirty="0" err="1"/>
                <a:t>dengan</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r>
                    <a:rPr lang="en-US" i="1" dirty="0" smtClean="0">
                      <a:latin typeface="Cambria Math" panose="02040503050406030204" pitchFamily="18" charset="0"/>
                    </a:rPr>
                    <m:t>𝑠𝑐𝑜𝑟𝑒</m:t>
                  </m:r>
                </m:oMath>
              </a14:m>
              <a:r>
                <a:rPr lang="en-US" dirty="0"/>
                <a:t> </a:t>
              </a:r>
              <a:r>
                <a:rPr lang="en-US" dirty="0" err="1"/>
                <a:t>sebesar</a:t>
              </a:r>
              <a:r>
                <a:rPr lang="en-US" dirty="0"/>
                <a:t> 53.92 %.</a:t>
              </a:r>
            </a:p>
          </dgm:t>
        </dgm:pt>
      </mc:Choice>
      <mc:Fallback>
        <dgm:pt modelId="{ABDABFAE-F717-440F-BBF1-F25EEB56F288}">
          <dgm:prSet/>
          <dgm:spPr/>
          <dgm:t>
            <a:bodyPr/>
            <a:lstStyle/>
            <a:p>
              <a:pPr algn="just"/>
              <a:r>
                <a:rPr lang="en-US" dirty="0"/>
                <a:t>Algoritma </a:t>
              </a:r>
              <a:r>
                <a:rPr lang="en-US" dirty="0" err="1"/>
                <a:t>dan</a:t>
              </a:r>
              <a:r>
                <a:rPr lang="en-US" dirty="0"/>
                <a:t> parameter graph matching yang optimal </a:t>
              </a:r>
              <a:r>
                <a:rPr lang="en-US" dirty="0" err="1"/>
                <a:t>pada</a:t>
              </a:r>
              <a:r>
                <a:rPr lang="en-US" dirty="0"/>
                <a:t> </a:t>
              </a:r>
              <a:r>
                <a:rPr lang="en-US" dirty="0" err="1"/>
                <a:t>penelitian</a:t>
              </a:r>
              <a:r>
                <a:rPr lang="en-US" dirty="0"/>
                <a:t> </a:t>
              </a:r>
              <a:r>
                <a:rPr lang="en-US" dirty="0" err="1"/>
                <a:t>ini</a:t>
              </a:r>
              <a:r>
                <a:rPr lang="en-US" dirty="0"/>
                <a:t> </a:t>
              </a:r>
              <a:r>
                <a:rPr lang="en-US" dirty="0" err="1"/>
                <a:t>adalah</a:t>
              </a:r>
              <a:r>
                <a:rPr lang="en-US" dirty="0"/>
                <a:t> </a:t>
              </a:r>
              <a:r>
                <a:rPr lang="en-US" dirty="0" err="1"/>
                <a:t>algoritma</a:t>
              </a:r>
              <a:r>
                <a:rPr lang="en-US" dirty="0"/>
                <a:t> VF2 </a:t>
              </a:r>
              <a:r>
                <a:rPr lang="en-US" dirty="0" err="1"/>
                <a:t>untuk</a:t>
              </a:r>
              <a:r>
                <a:rPr lang="en-US" dirty="0"/>
                <a:t> </a:t>
              </a:r>
              <a:r>
                <a:rPr lang="en-US" dirty="0" err="1"/>
                <a:t>citra</a:t>
              </a:r>
              <a:r>
                <a:rPr lang="en-US" dirty="0"/>
                <a:t> artificial </a:t>
              </a:r>
              <a:r>
                <a:rPr lang="en-US" dirty="0" err="1"/>
                <a:t>dengan</a:t>
              </a:r>
              <a:r>
                <a:rPr lang="en-US" dirty="0"/>
                <a:t> </a:t>
              </a:r>
              <a:r>
                <a:rPr lang="en-US" dirty="0" err="1"/>
                <a:t>nilai</a:t>
              </a:r>
              <a:r>
                <a:rPr lang="en-US" dirty="0"/>
                <a:t> </a:t>
              </a:r>
              <a:r>
                <a:rPr lang="en-US" b="0" i="0" dirty="0">
                  <a:latin typeface="Cambria Math" panose="02040503050406030204" pitchFamily="18" charset="0"/>
                </a:rPr>
                <a:t>𝑓_1 </a:t>
              </a:r>
              <a:r>
                <a:rPr lang="en-US" i="0" dirty="0">
                  <a:latin typeface="Cambria Math" panose="02040503050406030204" pitchFamily="18" charset="0"/>
                </a:rPr>
                <a:t> 𝑠𝑐𝑜𝑟𝑒</a:t>
              </a:r>
              <a:r>
                <a:rPr lang="en-US" dirty="0"/>
                <a:t> </a:t>
              </a:r>
              <a:r>
                <a:rPr lang="en-US" dirty="0" err="1"/>
                <a:t>sebesar</a:t>
              </a:r>
              <a:r>
                <a:rPr lang="en-US" dirty="0"/>
                <a:t> 90.00 %, </a:t>
              </a:r>
              <a:r>
                <a:rPr lang="en-US" dirty="0" err="1"/>
                <a:t>dan</a:t>
              </a:r>
              <a:r>
                <a:rPr lang="en-US" dirty="0"/>
                <a:t> Graph Edit Distance </a:t>
              </a:r>
              <a:r>
                <a:rPr lang="en-US" dirty="0" err="1"/>
                <a:t>dengan</a:t>
              </a:r>
              <a:r>
                <a:rPr lang="en-US" dirty="0"/>
                <a:t> parameter </a:t>
              </a:r>
              <a:r>
                <a:rPr lang="en-US" i="0" dirty="0">
                  <a:latin typeface="Cambria Math" panose="02040503050406030204" pitchFamily="18" charset="0"/>
                </a:rPr>
                <a:t>𝐺𝐸𝐷≤8</a:t>
              </a:r>
              <a:r>
                <a:rPr lang="en-US" dirty="0"/>
                <a:t> </a:t>
              </a:r>
              <a:r>
                <a:rPr lang="en-US" dirty="0" err="1"/>
                <a:t>untuk</a:t>
              </a:r>
              <a:r>
                <a:rPr lang="en-US" dirty="0"/>
                <a:t> </a:t>
              </a:r>
              <a:r>
                <a:rPr lang="en-US" dirty="0" err="1"/>
                <a:t>citra</a:t>
              </a:r>
              <a:r>
                <a:rPr lang="en-US" dirty="0"/>
                <a:t> motif inti batik </a:t>
              </a:r>
              <a:r>
                <a:rPr lang="en-US" dirty="0" err="1"/>
                <a:t>dengan</a:t>
              </a:r>
              <a:r>
                <a:rPr lang="en-US" dirty="0"/>
                <a:t> </a:t>
              </a:r>
              <a:r>
                <a:rPr lang="en-US" b="0" i="0" dirty="0">
                  <a:latin typeface="Cambria Math" panose="02040503050406030204" pitchFamily="18" charset="0"/>
                </a:rPr>
                <a:t>𝑓_1  </a:t>
              </a:r>
              <a:r>
                <a:rPr lang="en-US" i="0" dirty="0">
                  <a:latin typeface="Cambria Math" panose="02040503050406030204" pitchFamily="18" charset="0"/>
                </a:rPr>
                <a:t>𝑠𝑐𝑜𝑟𝑒</a:t>
              </a:r>
              <a:r>
                <a:rPr lang="en-US" dirty="0"/>
                <a:t> </a:t>
              </a:r>
              <a:r>
                <a:rPr lang="en-US" dirty="0" err="1"/>
                <a:t>sebesar</a:t>
              </a:r>
              <a:r>
                <a:rPr lang="en-US" dirty="0"/>
                <a:t> 53.92 %.</a:t>
              </a:r>
            </a:p>
          </dgm:t>
        </dgm:pt>
      </mc:Fallback>
    </mc:AlternateContent>
    <dgm:pt modelId="{432C2B05-645E-4F27-A727-1D3C81F12499}" type="parTrans" cxnId="{C1C57F0D-57A8-4C97-848F-79F9FC9FEB5A}">
      <dgm:prSet/>
      <dgm:spPr/>
      <dgm:t>
        <a:bodyPr/>
        <a:lstStyle/>
        <a:p>
          <a:pPr algn="just"/>
          <a:endParaRPr lang="en-US"/>
        </a:p>
      </dgm:t>
    </dgm:pt>
    <dgm:pt modelId="{5E7D0055-C035-4CAC-92F8-233706E84141}" type="sibTrans" cxnId="{C1C57F0D-57A8-4C97-848F-79F9FC9FEB5A}">
      <dgm:prSet/>
      <dgm:spPr/>
      <dgm:t>
        <a:bodyPr/>
        <a:lstStyle/>
        <a:p>
          <a:pPr algn="just"/>
          <a:endParaRPr lang="en-US"/>
        </a:p>
      </dgm:t>
    </dgm:pt>
    <dgm:pt modelId="{52390758-A738-455A-83D5-1C9CFB7673EA}">
      <dgm:prSet/>
      <dgm:spPr/>
      <dgm:t>
        <a:bodyPr/>
        <a:lstStyle/>
        <a:p>
          <a:pPr algn="just"/>
          <a:r>
            <a:rPr lang="en-US"/>
            <a:t>Pada penelitian ini menunjukkan bahwa penerapan algoritma graph matching pada RAG citra motif inti batik mampu memberikan nilai precision terbesar hingga 91.47 %. </a:t>
          </a:r>
        </a:p>
      </dgm:t>
    </dgm:pt>
    <dgm:pt modelId="{6F461F5D-C7E7-449F-A6B2-A4B78951EFBB}" type="parTrans" cxnId="{8AFF7B76-ACAA-468E-9088-B44220395DCC}">
      <dgm:prSet/>
      <dgm:spPr/>
      <dgm:t>
        <a:bodyPr/>
        <a:lstStyle/>
        <a:p>
          <a:pPr algn="just"/>
          <a:endParaRPr lang="en-US"/>
        </a:p>
      </dgm:t>
    </dgm:pt>
    <dgm:pt modelId="{80B6CFB4-773C-4531-95E6-29CBCD23D25D}" type="sibTrans" cxnId="{8AFF7B76-ACAA-468E-9088-B44220395DCC}">
      <dgm:prSet/>
      <dgm:spPr/>
      <dgm:t>
        <a:bodyPr/>
        <a:lstStyle/>
        <a:p>
          <a:pPr algn="just"/>
          <a:endParaRPr lang="en-US"/>
        </a:p>
      </dgm:t>
    </dgm:pt>
    <dgm:pt modelId="{7DEF3D6A-C96B-4523-9D27-302DFEF1D49D}" type="pres">
      <dgm:prSet presAssocID="{3D4A6039-70C4-410A-963A-521109273FDB}" presName="vert0" presStyleCnt="0">
        <dgm:presLayoutVars>
          <dgm:dir/>
          <dgm:animOne val="branch"/>
          <dgm:animLvl val="lvl"/>
        </dgm:presLayoutVars>
      </dgm:prSet>
      <dgm:spPr/>
    </dgm:pt>
    <dgm:pt modelId="{791D4152-5AA1-4FF4-A281-641652263FE8}" type="pres">
      <dgm:prSet presAssocID="{B7171FD6-D55D-40A7-872B-8FE0D47290DB}" presName="thickLine" presStyleLbl="alignNode1" presStyleIdx="0" presStyleCnt="5"/>
      <dgm:spPr/>
    </dgm:pt>
    <dgm:pt modelId="{4F1A3F5C-FFB4-4A27-BF5E-2255CEA0BD59}" type="pres">
      <dgm:prSet presAssocID="{B7171FD6-D55D-40A7-872B-8FE0D47290DB}" presName="horz1" presStyleCnt="0"/>
      <dgm:spPr/>
    </dgm:pt>
    <dgm:pt modelId="{52E87F35-C2D4-46E9-810E-41A45E7FE58F}" type="pres">
      <dgm:prSet presAssocID="{B7171FD6-D55D-40A7-872B-8FE0D47290DB}" presName="tx1" presStyleLbl="revTx" presStyleIdx="0" presStyleCnt="5"/>
      <dgm:spPr/>
    </dgm:pt>
    <dgm:pt modelId="{1B34D722-238B-47DC-BBE0-345C0F3879D1}" type="pres">
      <dgm:prSet presAssocID="{B7171FD6-D55D-40A7-872B-8FE0D47290DB}" presName="vert1" presStyleCnt="0"/>
      <dgm:spPr/>
    </dgm:pt>
    <dgm:pt modelId="{BEF8A45F-D474-474E-88CE-B9FD47E73920}" type="pres">
      <dgm:prSet presAssocID="{AD26865B-5743-49F9-BF84-7CE2FD0BE68B}" presName="thickLine" presStyleLbl="alignNode1" presStyleIdx="1" presStyleCnt="5"/>
      <dgm:spPr/>
    </dgm:pt>
    <dgm:pt modelId="{D202A330-987F-4996-ABFE-779546DDB87E}" type="pres">
      <dgm:prSet presAssocID="{AD26865B-5743-49F9-BF84-7CE2FD0BE68B}" presName="horz1" presStyleCnt="0"/>
      <dgm:spPr/>
    </dgm:pt>
    <dgm:pt modelId="{66DB0A59-D244-42DB-A6C9-106B0881D52D}" type="pres">
      <dgm:prSet presAssocID="{AD26865B-5743-49F9-BF84-7CE2FD0BE68B}" presName="tx1" presStyleLbl="revTx" presStyleIdx="1" presStyleCnt="5"/>
      <dgm:spPr/>
    </dgm:pt>
    <dgm:pt modelId="{D23F735C-2D4C-466A-808E-9ACD4A4BAEAA}" type="pres">
      <dgm:prSet presAssocID="{AD26865B-5743-49F9-BF84-7CE2FD0BE68B}" presName="vert1" presStyleCnt="0"/>
      <dgm:spPr/>
    </dgm:pt>
    <dgm:pt modelId="{69A8B7DA-DB5B-474D-99FA-D77D79F8C4D6}" type="pres">
      <dgm:prSet presAssocID="{BE26A362-307E-4AAF-9331-75CD210AD6E9}" presName="thickLine" presStyleLbl="alignNode1" presStyleIdx="2" presStyleCnt="5"/>
      <dgm:spPr/>
    </dgm:pt>
    <dgm:pt modelId="{B578E4EC-F20D-4AFB-BF2B-39838BF3650A}" type="pres">
      <dgm:prSet presAssocID="{BE26A362-307E-4AAF-9331-75CD210AD6E9}" presName="horz1" presStyleCnt="0"/>
      <dgm:spPr/>
    </dgm:pt>
    <dgm:pt modelId="{963A6D99-6F3F-4094-9A75-6E4831B0B085}" type="pres">
      <dgm:prSet presAssocID="{BE26A362-307E-4AAF-9331-75CD210AD6E9}" presName="tx1" presStyleLbl="revTx" presStyleIdx="2" presStyleCnt="5"/>
      <dgm:spPr/>
    </dgm:pt>
    <dgm:pt modelId="{A1AB7403-D9FE-479C-A4C5-51D27BDA6CBC}" type="pres">
      <dgm:prSet presAssocID="{BE26A362-307E-4AAF-9331-75CD210AD6E9}" presName="vert1" presStyleCnt="0"/>
      <dgm:spPr/>
    </dgm:pt>
    <dgm:pt modelId="{C46A171A-4D8A-4393-BDD3-B2FE5DF747E9}" type="pres">
      <dgm:prSet presAssocID="{ABDABFAE-F717-440F-BBF1-F25EEB56F288}" presName="thickLine" presStyleLbl="alignNode1" presStyleIdx="3" presStyleCnt="5"/>
      <dgm:spPr/>
    </dgm:pt>
    <dgm:pt modelId="{383BA042-265C-41C9-AE48-72155292E590}" type="pres">
      <dgm:prSet presAssocID="{ABDABFAE-F717-440F-BBF1-F25EEB56F288}" presName="horz1" presStyleCnt="0"/>
      <dgm:spPr/>
    </dgm:pt>
    <dgm:pt modelId="{38DCE304-F54B-401F-98BF-5EBD494934D0}" type="pres">
      <dgm:prSet presAssocID="{ABDABFAE-F717-440F-BBF1-F25EEB56F288}" presName="tx1" presStyleLbl="revTx" presStyleIdx="3" presStyleCnt="5"/>
      <dgm:spPr/>
    </dgm:pt>
    <dgm:pt modelId="{4998B27B-712F-41D4-A66B-A8AD12C0F583}" type="pres">
      <dgm:prSet presAssocID="{ABDABFAE-F717-440F-BBF1-F25EEB56F288}" presName="vert1" presStyleCnt="0"/>
      <dgm:spPr/>
    </dgm:pt>
    <dgm:pt modelId="{BE425625-4A26-4948-A396-15245D0531A7}" type="pres">
      <dgm:prSet presAssocID="{52390758-A738-455A-83D5-1C9CFB7673EA}" presName="thickLine" presStyleLbl="alignNode1" presStyleIdx="4" presStyleCnt="5"/>
      <dgm:spPr/>
    </dgm:pt>
    <dgm:pt modelId="{DBDD6C0E-2923-43B6-A546-F36019DA834A}" type="pres">
      <dgm:prSet presAssocID="{52390758-A738-455A-83D5-1C9CFB7673EA}" presName="horz1" presStyleCnt="0"/>
      <dgm:spPr/>
    </dgm:pt>
    <dgm:pt modelId="{B632955C-174F-4705-8035-A3B4031EE8D1}" type="pres">
      <dgm:prSet presAssocID="{52390758-A738-455A-83D5-1C9CFB7673EA}" presName="tx1" presStyleLbl="revTx" presStyleIdx="4" presStyleCnt="5"/>
      <dgm:spPr/>
    </dgm:pt>
    <dgm:pt modelId="{1F41BEC0-295D-4D4E-865B-F6579CDA06F7}" type="pres">
      <dgm:prSet presAssocID="{52390758-A738-455A-83D5-1C9CFB7673EA}" presName="vert1" presStyleCnt="0"/>
      <dgm:spPr/>
    </dgm:pt>
  </dgm:ptLst>
  <dgm:cxnLst>
    <dgm:cxn modelId="{C1C57F0D-57A8-4C97-848F-79F9FC9FEB5A}" srcId="{3D4A6039-70C4-410A-963A-521109273FDB}" destId="{ABDABFAE-F717-440F-BBF1-F25EEB56F288}" srcOrd="3" destOrd="0" parTransId="{432C2B05-645E-4F27-A727-1D3C81F12499}" sibTransId="{5E7D0055-C035-4CAC-92F8-233706E84141}"/>
    <dgm:cxn modelId="{BE70B223-525B-4C43-A2DB-EFB456021B05}" srcId="{3D4A6039-70C4-410A-963A-521109273FDB}" destId="{AD26865B-5743-49F9-BF84-7CE2FD0BE68B}" srcOrd="1" destOrd="0" parTransId="{9A86EA56-3F4B-4CCC-929B-1ADB0473E566}" sibTransId="{4D43CEB9-DC40-4351-B597-E1DE379339ED}"/>
    <dgm:cxn modelId="{76CCF92A-2236-4378-8CA6-FDF61DB36C20}" type="presOf" srcId="{B7171FD6-D55D-40A7-872B-8FE0D47290DB}" destId="{52E87F35-C2D4-46E9-810E-41A45E7FE58F}" srcOrd="0" destOrd="0" presId="urn:microsoft.com/office/officeart/2008/layout/LinedList"/>
    <dgm:cxn modelId="{E9550241-7C99-4CF0-9E5B-9DD07A0F7053}" srcId="{3D4A6039-70C4-410A-963A-521109273FDB}" destId="{BE26A362-307E-4AAF-9331-75CD210AD6E9}" srcOrd="2" destOrd="0" parTransId="{BF857318-4C39-4B27-96A9-6A1DB418DDC7}" sibTransId="{4BE38CB0-73F3-4B77-8972-B010938ECD1F}"/>
    <dgm:cxn modelId="{502B0E4E-BDA6-4C96-A962-6CC86741ECF8}" type="presOf" srcId="{3D4A6039-70C4-410A-963A-521109273FDB}" destId="{7DEF3D6A-C96B-4523-9D27-302DFEF1D49D}" srcOrd="0" destOrd="0" presId="urn:microsoft.com/office/officeart/2008/layout/LinedList"/>
    <dgm:cxn modelId="{A1E54D4E-6CF5-4C3E-9DEA-56616A4078EB}" type="presOf" srcId="{52390758-A738-455A-83D5-1C9CFB7673EA}" destId="{B632955C-174F-4705-8035-A3B4031EE8D1}" srcOrd="0" destOrd="0" presId="urn:microsoft.com/office/officeart/2008/layout/LinedList"/>
    <dgm:cxn modelId="{8AFF7B76-ACAA-468E-9088-B44220395DCC}" srcId="{3D4A6039-70C4-410A-963A-521109273FDB}" destId="{52390758-A738-455A-83D5-1C9CFB7673EA}" srcOrd="4" destOrd="0" parTransId="{6F461F5D-C7E7-449F-A6B2-A4B78951EFBB}" sibTransId="{80B6CFB4-773C-4531-95E6-29CBCD23D25D}"/>
    <dgm:cxn modelId="{1DCB20A2-9DAE-4023-B8FE-FBC558A71E1C}" type="presOf" srcId="{ABDABFAE-F717-440F-BBF1-F25EEB56F288}" destId="{38DCE304-F54B-401F-98BF-5EBD494934D0}" srcOrd="0" destOrd="0" presId="urn:microsoft.com/office/officeart/2008/layout/LinedList"/>
    <dgm:cxn modelId="{D7AFC7A7-4925-4E77-8051-2836B74D27C0}" srcId="{3D4A6039-70C4-410A-963A-521109273FDB}" destId="{B7171FD6-D55D-40A7-872B-8FE0D47290DB}" srcOrd="0" destOrd="0" parTransId="{A4AC6AFF-4FFA-40E8-A63B-768CF16B997A}" sibTransId="{2F70A71E-6E03-40EF-BAE5-4AB633C9690A}"/>
    <dgm:cxn modelId="{F595B2E5-3318-4463-9E42-B4B6A8BDEB3C}" type="presOf" srcId="{BE26A362-307E-4AAF-9331-75CD210AD6E9}" destId="{963A6D99-6F3F-4094-9A75-6E4831B0B085}" srcOrd="0" destOrd="0" presId="urn:microsoft.com/office/officeart/2008/layout/LinedList"/>
    <dgm:cxn modelId="{32F101FD-BEBA-4F17-B775-EDC20C94C415}" type="presOf" srcId="{AD26865B-5743-49F9-BF84-7CE2FD0BE68B}" destId="{66DB0A59-D244-42DB-A6C9-106B0881D52D}" srcOrd="0" destOrd="0" presId="urn:microsoft.com/office/officeart/2008/layout/LinedList"/>
    <dgm:cxn modelId="{5C9508FF-1C17-4F7F-B4EA-768B5E9C6CB0}" type="presParOf" srcId="{7DEF3D6A-C96B-4523-9D27-302DFEF1D49D}" destId="{791D4152-5AA1-4FF4-A281-641652263FE8}" srcOrd="0" destOrd="0" presId="urn:microsoft.com/office/officeart/2008/layout/LinedList"/>
    <dgm:cxn modelId="{D691B1B3-72CD-4BF8-9860-5D20E005120C}" type="presParOf" srcId="{7DEF3D6A-C96B-4523-9D27-302DFEF1D49D}" destId="{4F1A3F5C-FFB4-4A27-BF5E-2255CEA0BD59}" srcOrd="1" destOrd="0" presId="urn:microsoft.com/office/officeart/2008/layout/LinedList"/>
    <dgm:cxn modelId="{9E36BBEA-DAFC-4A07-90F1-328C0AB226C8}" type="presParOf" srcId="{4F1A3F5C-FFB4-4A27-BF5E-2255CEA0BD59}" destId="{52E87F35-C2D4-46E9-810E-41A45E7FE58F}" srcOrd="0" destOrd="0" presId="urn:microsoft.com/office/officeart/2008/layout/LinedList"/>
    <dgm:cxn modelId="{DFFC9B48-1900-4E42-B819-C915263314FD}" type="presParOf" srcId="{4F1A3F5C-FFB4-4A27-BF5E-2255CEA0BD59}" destId="{1B34D722-238B-47DC-BBE0-345C0F3879D1}" srcOrd="1" destOrd="0" presId="urn:microsoft.com/office/officeart/2008/layout/LinedList"/>
    <dgm:cxn modelId="{49066DE5-BDE4-43E6-8FDD-9DF54BEB5FC5}" type="presParOf" srcId="{7DEF3D6A-C96B-4523-9D27-302DFEF1D49D}" destId="{BEF8A45F-D474-474E-88CE-B9FD47E73920}" srcOrd="2" destOrd="0" presId="urn:microsoft.com/office/officeart/2008/layout/LinedList"/>
    <dgm:cxn modelId="{F7311EB4-A02C-4D4F-A7E2-BAC36AFB151F}" type="presParOf" srcId="{7DEF3D6A-C96B-4523-9D27-302DFEF1D49D}" destId="{D202A330-987F-4996-ABFE-779546DDB87E}" srcOrd="3" destOrd="0" presId="urn:microsoft.com/office/officeart/2008/layout/LinedList"/>
    <dgm:cxn modelId="{BA26655B-D7CA-4279-A231-859F264ECA03}" type="presParOf" srcId="{D202A330-987F-4996-ABFE-779546DDB87E}" destId="{66DB0A59-D244-42DB-A6C9-106B0881D52D}" srcOrd="0" destOrd="0" presId="urn:microsoft.com/office/officeart/2008/layout/LinedList"/>
    <dgm:cxn modelId="{6EB75733-ED59-49D3-864F-8E073CF0864A}" type="presParOf" srcId="{D202A330-987F-4996-ABFE-779546DDB87E}" destId="{D23F735C-2D4C-466A-808E-9ACD4A4BAEAA}" srcOrd="1" destOrd="0" presId="urn:microsoft.com/office/officeart/2008/layout/LinedList"/>
    <dgm:cxn modelId="{97C3C683-52C8-4EDA-9315-C5D71B9DDEC8}" type="presParOf" srcId="{7DEF3D6A-C96B-4523-9D27-302DFEF1D49D}" destId="{69A8B7DA-DB5B-474D-99FA-D77D79F8C4D6}" srcOrd="4" destOrd="0" presId="urn:microsoft.com/office/officeart/2008/layout/LinedList"/>
    <dgm:cxn modelId="{6E2058F7-8480-4BA4-B0B8-3D9292FCEE67}" type="presParOf" srcId="{7DEF3D6A-C96B-4523-9D27-302DFEF1D49D}" destId="{B578E4EC-F20D-4AFB-BF2B-39838BF3650A}" srcOrd="5" destOrd="0" presId="urn:microsoft.com/office/officeart/2008/layout/LinedList"/>
    <dgm:cxn modelId="{19F54D2E-8F15-4F6A-B7CF-6CF627E2D9AA}" type="presParOf" srcId="{B578E4EC-F20D-4AFB-BF2B-39838BF3650A}" destId="{963A6D99-6F3F-4094-9A75-6E4831B0B085}" srcOrd="0" destOrd="0" presId="urn:microsoft.com/office/officeart/2008/layout/LinedList"/>
    <dgm:cxn modelId="{7D951689-DAEC-46ED-991D-E750EA123B1D}" type="presParOf" srcId="{B578E4EC-F20D-4AFB-BF2B-39838BF3650A}" destId="{A1AB7403-D9FE-479C-A4C5-51D27BDA6CBC}" srcOrd="1" destOrd="0" presId="urn:microsoft.com/office/officeart/2008/layout/LinedList"/>
    <dgm:cxn modelId="{AE2D9B1E-64EC-47F9-8A81-B32B25DBB45B}" type="presParOf" srcId="{7DEF3D6A-C96B-4523-9D27-302DFEF1D49D}" destId="{C46A171A-4D8A-4393-BDD3-B2FE5DF747E9}" srcOrd="6" destOrd="0" presId="urn:microsoft.com/office/officeart/2008/layout/LinedList"/>
    <dgm:cxn modelId="{4A11E139-E694-4974-A500-DB83035C7E9C}" type="presParOf" srcId="{7DEF3D6A-C96B-4523-9D27-302DFEF1D49D}" destId="{383BA042-265C-41C9-AE48-72155292E590}" srcOrd="7" destOrd="0" presId="urn:microsoft.com/office/officeart/2008/layout/LinedList"/>
    <dgm:cxn modelId="{8B3284B4-AE9A-44BF-81C3-5272A3E721EF}" type="presParOf" srcId="{383BA042-265C-41C9-AE48-72155292E590}" destId="{38DCE304-F54B-401F-98BF-5EBD494934D0}" srcOrd="0" destOrd="0" presId="urn:microsoft.com/office/officeart/2008/layout/LinedList"/>
    <dgm:cxn modelId="{8C640C54-B0B7-44CC-A59A-797410E63ABD}" type="presParOf" srcId="{383BA042-265C-41C9-AE48-72155292E590}" destId="{4998B27B-712F-41D4-A66B-A8AD12C0F583}" srcOrd="1" destOrd="0" presId="urn:microsoft.com/office/officeart/2008/layout/LinedList"/>
    <dgm:cxn modelId="{5486085A-4223-459D-86CE-7B5D5C9C80D1}" type="presParOf" srcId="{7DEF3D6A-C96B-4523-9D27-302DFEF1D49D}" destId="{BE425625-4A26-4948-A396-15245D0531A7}" srcOrd="8" destOrd="0" presId="urn:microsoft.com/office/officeart/2008/layout/LinedList"/>
    <dgm:cxn modelId="{F3579889-C471-4C72-A931-1E87EEB45346}" type="presParOf" srcId="{7DEF3D6A-C96B-4523-9D27-302DFEF1D49D}" destId="{DBDD6C0E-2923-43B6-A546-F36019DA834A}" srcOrd="9" destOrd="0" presId="urn:microsoft.com/office/officeart/2008/layout/LinedList"/>
    <dgm:cxn modelId="{54A088FE-2C49-4E39-9432-E64026C173D8}" type="presParOf" srcId="{DBDD6C0E-2923-43B6-A546-F36019DA834A}" destId="{B632955C-174F-4705-8035-A3B4031EE8D1}" srcOrd="0" destOrd="0" presId="urn:microsoft.com/office/officeart/2008/layout/LinedList"/>
    <dgm:cxn modelId="{901D5E49-6D03-4AB1-865F-C1679B544193}" type="presParOf" srcId="{DBDD6C0E-2923-43B6-A546-F36019DA834A}" destId="{1F41BEC0-295D-4D4E-865B-F6579CDA06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D4A6039-70C4-410A-963A-521109273FDB}" type="doc">
      <dgm:prSet loTypeId="urn:microsoft.com/office/officeart/2008/layout/LinedList" loCatId="list" qsTypeId="urn:microsoft.com/office/officeart/2005/8/quickstyle/simple4" qsCatId="simple" csTypeId="urn:microsoft.com/office/officeart/2005/8/colors/accent4_2" csCatId="accent4" phldr="1"/>
      <dgm:spPr/>
      <dgm:t>
        <a:bodyPr/>
        <a:lstStyle/>
        <a:p>
          <a:endParaRPr lang="en-US"/>
        </a:p>
      </dgm:t>
    </dgm:pt>
    <dgm:pt modelId="{B7171FD6-D55D-40A7-872B-8FE0D47290DB}">
      <dgm:prSet/>
      <dgm:spPr/>
      <dgm:t>
        <a:bodyPr/>
        <a:lstStyle/>
        <a:p>
          <a:pPr algn="just"/>
          <a:r>
            <a:rPr lang="en-US" dirty="0"/>
            <a:t>Dataset yang </a:t>
          </a:r>
          <a:r>
            <a:rPr lang="en-US" dirty="0" err="1"/>
            <a:t>digunakan</a:t>
          </a:r>
          <a:r>
            <a:rPr lang="en-US" dirty="0"/>
            <a:t> </a:t>
          </a:r>
          <a:r>
            <a:rPr lang="en-US" dirty="0" err="1"/>
            <a:t>merupakan</a:t>
          </a:r>
          <a:r>
            <a:rPr lang="en-US" dirty="0"/>
            <a:t> </a:t>
          </a:r>
          <a:r>
            <a:rPr lang="en-US" dirty="0" err="1"/>
            <a:t>citra</a:t>
          </a:r>
          <a:r>
            <a:rPr lang="en-US" dirty="0"/>
            <a:t> artificial </a:t>
          </a:r>
          <a:r>
            <a:rPr lang="en-US" dirty="0" err="1"/>
            <a:t>dan</a:t>
          </a:r>
          <a:r>
            <a:rPr lang="en-US" dirty="0"/>
            <a:t> motif inti batik, yang </a:t>
          </a:r>
          <a:r>
            <a:rPr lang="en-US" dirty="0" err="1"/>
            <a:t>kontennya</a:t>
          </a:r>
          <a:r>
            <a:rPr lang="en-US" dirty="0"/>
            <a:t> </a:t>
          </a:r>
          <a:r>
            <a:rPr lang="en-US" dirty="0" err="1"/>
            <a:t>berupa</a:t>
          </a:r>
          <a:r>
            <a:rPr lang="en-US" dirty="0"/>
            <a:t> </a:t>
          </a:r>
          <a:r>
            <a:rPr lang="en-US" dirty="0" err="1"/>
            <a:t>kumpulan</a:t>
          </a:r>
          <a:r>
            <a:rPr lang="en-US" dirty="0"/>
            <a:t> </a:t>
          </a:r>
          <a:r>
            <a:rPr lang="en-US" dirty="0" err="1"/>
            <a:t>klaster-klaster</a:t>
          </a:r>
          <a:r>
            <a:rPr lang="en-US" dirty="0"/>
            <a:t>.</a:t>
          </a:r>
        </a:p>
      </dgm:t>
    </dgm:pt>
    <dgm:pt modelId="{A4AC6AFF-4FFA-40E8-A63B-768CF16B997A}" type="parTrans" cxnId="{D7AFC7A7-4925-4E77-8051-2836B74D27C0}">
      <dgm:prSet/>
      <dgm:spPr/>
      <dgm:t>
        <a:bodyPr/>
        <a:lstStyle/>
        <a:p>
          <a:pPr algn="just"/>
          <a:endParaRPr lang="en-US"/>
        </a:p>
      </dgm:t>
    </dgm:pt>
    <dgm:pt modelId="{2F70A71E-6E03-40EF-BAE5-4AB633C9690A}" type="sibTrans" cxnId="{D7AFC7A7-4925-4E77-8051-2836B74D27C0}">
      <dgm:prSet/>
      <dgm:spPr/>
      <dgm:t>
        <a:bodyPr/>
        <a:lstStyle/>
        <a:p>
          <a:pPr algn="just"/>
          <a:endParaRPr lang="en-US"/>
        </a:p>
      </dgm:t>
    </dgm:pt>
    <dgm:pt modelId="{AD26865B-5743-49F9-BF84-7CE2FD0BE68B}">
      <dgm:prSet/>
      <dgm:spPr/>
      <dgm:t>
        <a:bodyPr/>
        <a:lstStyle/>
        <a:p>
          <a:pPr algn="just"/>
          <a:r>
            <a:rPr lang="en-US"/>
            <a:t>Proses pre-processing dilakukan dengan cropping dan segmentasi Felzenzswalb terhadap citra berwarna (RGB), dengan parameter segmentasi min_size = 290.</a:t>
          </a:r>
        </a:p>
      </dgm:t>
    </dgm:pt>
    <dgm:pt modelId="{9A86EA56-3F4B-4CCC-929B-1ADB0473E566}" type="parTrans" cxnId="{BE70B223-525B-4C43-A2DB-EFB456021B05}">
      <dgm:prSet/>
      <dgm:spPr/>
      <dgm:t>
        <a:bodyPr/>
        <a:lstStyle/>
        <a:p>
          <a:pPr algn="just"/>
          <a:endParaRPr lang="en-US"/>
        </a:p>
      </dgm:t>
    </dgm:pt>
    <dgm:pt modelId="{4D43CEB9-DC40-4351-B597-E1DE379339ED}" type="sibTrans" cxnId="{BE70B223-525B-4C43-A2DB-EFB456021B05}">
      <dgm:prSet/>
      <dgm:spPr/>
      <dgm:t>
        <a:bodyPr/>
        <a:lstStyle/>
        <a:p>
          <a:pPr algn="just"/>
          <a:endParaRPr lang="en-US"/>
        </a:p>
      </dgm:t>
    </dgm:pt>
    <dgm:pt modelId="{BE26A362-307E-4AAF-9331-75CD210AD6E9}">
      <dgm:prSet/>
      <dgm:spPr/>
      <dgm:t>
        <a:bodyPr/>
        <a:lstStyle/>
        <a:p>
          <a:pPr algn="just"/>
          <a:r>
            <a:rPr lang="en-US"/>
            <a:t>Jumlah klaster hasil segmentasi mempengaruhi jumlah simpul dan sisi yang terbentuk pada RAG.</a:t>
          </a:r>
        </a:p>
      </dgm:t>
    </dgm:pt>
    <dgm:pt modelId="{BF857318-4C39-4B27-96A9-6A1DB418DDC7}" type="parTrans" cxnId="{E9550241-7C99-4CF0-9E5B-9DD07A0F7053}">
      <dgm:prSet/>
      <dgm:spPr/>
      <dgm:t>
        <a:bodyPr/>
        <a:lstStyle/>
        <a:p>
          <a:pPr algn="just"/>
          <a:endParaRPr lang="en-US"/>
        </a:p>
      </dgm:t>
    </dgm:pt>
    <dgm:pt modelId="{4BE38CB0-73F3-4B77-8972-B010938ECD1F}" type="sibTrans" cxnId="{E9550241-7C99-4CF0-9E5B-9DD07A0F7053}">
      <dgm:prSet/>
      <dgm:spPr/>
      <dgm:t>
        <a:bodyPr/>
        <a:lstStyle/>
        <a:p>
          <a:pPr algn="just"/>
          <a:endParaRPr lang="en-US"/>
        </a:p>
      </dgm:t>
    </dgm:pt>
    <dgm:pt modelId="{ABDABFAE-F717-440F-BBF1-F25EEB56F288}">
      <dgm:prSet/>
      <dgm:spPr>
        <a:blipFill>
          <a:blip xmlns:r="http://schemas.openxmlformats.org/officeDocument/2006/relationships" r:embed="rId1"/>
          <a:stretch>
            <a:fillRect l="-638" t="-3521" r="-638" b="-4225"/>
          </a:stretch>
        </a:blipFill>
      </dgm:spPr>
      <dgm:t>
        <a:bodyPr/>
        <a:lstStyle/>
        <a:p>
          <a:r>
            <a:rPr lang="en-US">
              <a:noFill/>
            </a:rPr>
            <a:t> </a:t>
          </a:r>
        </a:p>
      </dgm:t>
    </dgm:pt>
    <dgm:pt modelId="{432C2B05-645E-4F27-A727-1D3C81F12499}" type="parTrans" cxnId="{C1C57F0D-57A8-4C97-848F-79F9FC9FEB5A}">
      <dgm:prSet/>
      <dgm:spPr/>
      <dgm:t>
        <a:bodyPr/>
        <a:lstStyle/>
        <a:p>
          <a:pPr algn="just"/>
          <a:endParaRPr lang="en-US"/>
        </a:p>
      </dgm:t>
    </dgm:pt>
    <dgm:pt modelId="{5E7D0055-C035-4CAC-92F8-233706E84141}" type="sibTrans" cxnId="{C1C57F0D-57A8-4C97-848F-79F9FC9FEB5A}">
      <dgm:prSet/>
      <dgm:spPr/>
      <dgm:t>
        <a:bodyPr/>
        <a:lstStyle/>
        <a:p>
          <a:pPr algn="just"/>
          <a:endParaRPr lang="en-US"/>
        </a:p>
      </dgm:t>
    </dgm:pt>
    <dgm:pt modelId="{52390758-A738-455A-83D5-1C9CFB7673EA}">
      <dgm:prSet/>
      <dgm:spPr/>
      <dgm:t>
        <a:bodyPr/>
        <a:lstStyle/>
        <a:p>
          <a:pPr algn="just"/>
          <a:r>
            <a:rPr lang="en-US"/>
            <a:t>Pada penelitian ini menunjukkan bahwa penerapan algoritma graph matching pada RAG citra motif inti batik mampu memberikan nilai precision terbesar hingga 91.47 %. </a:t>
          </a:r>
        </a:p>
      </dgm:t>
    </dgm:pt>
    <dgm:pt modelId="{6F461F5D-C7E7-449F-A6B2-A4B78951EFBB}" type="parTrans" cxnId="{8AFF7B76-ACAA-468E-9088-B44220395DCC}">
      <dgm:prSet/>
      <dgm:spPr/>
      <dgm:t>
        <a:bodyPr/>
        <a:lstStyle/>
        <a:p>
          <a:pPr algn="just"/>
          <a:endParaRPr lang="en-US"/>
        </a:p>
      </dgm:t>
    </dgm:pt>
    <dgm:pt modelId="{80B6CFB4-773C-4531-95E6-29CBCD23D25D}" type="sibTrans" cxnId="{8AFF7B76-ACAA-468E-9088-B44220395DCC}">
      <dgm:prSet/>
      <dgm:spPr/>
      <dgm:t>
        <a:bodyPr/>
        <a:lstStyle/>
        <a:p>
          <a:pPr algn="just"/>
          <a:endParaRPr lang="en-US"/>
        </a:p>
      </dgm:t>
    </dgm:pt>
    <dgm:pt modelId="{7DEF3D6A-C96B-4523-9D27-302DFEF1D49D}" type="pres">
      <dgm:prSet presAssocID="{3D4A6039-70C4-410A-963A-521109273FDB}" presName="vert0" presStyleCnt="0">
        <dgm:presLayoutVars>
          <dgm:dir/>
          <dgm:animOne val="branch"/>
          <dgm:animLvl val="lvl"/>
        </dgm:presLayoutVars>
      </dgm:prSet>
      <dgm:spPr/>
    </dgm:pt>
    <dgm:pt modelId="{791D4152-5AA1-4FF4-A281-641652263FE8}" type="pres">
      <dgm:prSet presAssocID="{B7171FD6-D55D-40A7-872B-8FE0D47290DB}" presName="thickLine" presStyleLbl="alignNode1" presStyleIdx="0" presStyleCnt="5"/>
      <dgm:spPr/>
    </dgm:pt>
    <dgm:pt modelId="{4F1A3F5C-FFB4-4A27-BF5E-2255CEA0BD59}" type="pres">
      <dgm:prSet presAssocID="{B7171FD6-D55D-40A7-872B-8FE0D47290DB}" presName="horz1" presStyleCnt="0"/>
      <dgm:spPr/>
    </dgm:pt>
    <dgm:pt modelId="{52E87F35-C2D4-46E9-810E-41A45E7FE58F}" type="pres">
      <dgm:prSet presAssocID="{B7171FD6-D55D-40A7-872B-8FE0D47290DB}" presName="tx1" presStyleLbl="revTx" presStyleIdx="0" presStyleCnt="5"/>
      <dgm:spPr/>
    </dgm:pt>
    <dgm:pt modelId="{1B34D722-238B-47DC-BBE0-345C0F3879D1}" type="pres">
      <dgm:prSet presAssocID="{B7171FD6-D55D-40A7-872B-8FE0D47290DB}" presName="vert1" presStyleCnt="0"/>
      <dgm:spPr/>
    </dgm:pt>
    <dgm:pt modelId="{BEF8A45F-D474-474E-88CE-B9FD47E73920}" type="pres">
      <dgm:prSet presAssocID="{AD26865B-5743-49F9-BF84-7CE2FD0BE68B}" presName="thickLine" presStyleLbl="alignNode1" presStyleIdx="1" presStyleCnt="5"/>
      <dgm:spPr/>
    </dgm:pt>
    <dgm:pt modelId="{D202A330-987F-4996-ABFE-779546DDB87E}" type="pres">
      <dgm:prSet presAssocID="{AD26865B-5743-49F9-BF84-7CE2FD0BE68B}" presName="horz1" presStyleCnt="0"/>
      <dgm:spPr/>
    </dgm:pt>
    <dgm:pt modelId="{66DB0A59-D244-42DB-A6C9-106B0881D52D}" type="pres">
      <dgm:prSet presAssocID="{AD26865B-5743-49F9-BF84-7CE2FD0BE68B}" presName="tx1" presStyleLbl="revTx" presStyleIdx="1" presStyleCnt="5"/>
      <dgm:spPr/>
    </dgm:pt>
    <dgm:pt modelId="{D23F735C-2D4C-466A-808E-9ACD4A4BAEAA}" type="pres">
      <dgm:prSet presAssocID="{AD26865B-5743-49F9-BF84-7CE2FD0BE68B}" presName="vert1" presStyleCnt="0"/>
      <dgm:spPr/>
    </dgm:pt>
    <dgm:pt modelId="{69A8B7DA-DB5B-474D-99FA-D77D79F8C4D6}" type="pres">
      <dgm:prSet presAssocID="{BE26A362-307E-4AAF-9331-75CD210AD6E9}" presName="thickLine" presStyleLbl="alignNode1" presStyleIdx="2" presStyleCnt="5"/>
      <dgm:spPr/>
    </dgm:pt>
    <dgm:pt modelId="{B578E4EC-F20D-4AFB-BF2B-39838BF3650A}" type="pres">
      <dgm:prSet presAssocID="{BE26A362-307E-4AAF-9331-75CD210AD6E9}" presName="horz1" presStyleCnt="0"/>
      <dgm:spPr/>
    </dgm:pt>
    <dgm:pt modelId="{963A6D99-6F3F-4094-9A75-6E4831B0B085}" type="pres">
      <dgm:prSet presAssocID="{BE26A362-307E-4AAF-9331-75CD210AD6E9}" presName="tx1" presStyleLbl="revTx" presStyleIdx="2" presStyleCnt="5"/>
      <dgm:spPr/>
    </dgm:pt>
    <dgm:pt modelId="{A1AB7403-D9FE-479C-A4C5-51D27BDA6CBC}" type="pres">
      <dgm:prSet presAssocID="{BE26A362-307E-4AAF-9331-75CD210AD6E9}" presName="vert1" presStyleCnt="0"/>
      <dgm:spPr/>
    </dgm:pt>
    <dgm:pt modelId="{C46A171A-4D8A-4393-BDD3-B2FE5DF747E9}" type="pres">
      <dgm:prSet presAssocID="{ABDABFAE-F717-440F-BBF1-F25EEB56F288}" presName="thickLine" presStyleLbl="alignNode1" presStyleIdx="3" presStyleCnt="5"/>
      <dgm:spPr/>
    </dgm:pt>
    <dgm:pt modelId="{383BA042-265C-41C9-AE48-72155292E590}" type="pres">
      <dgm:prSet presAssocID="{ABDABFAE-F717-440F-BBF1-F25EEB56F288}" presName="horz1" presStyleCnt="0"/>
      <dgm:spPr/>
    </dgm:pt>
    <dgm:pt modelId="{38DCE304-F54B-401F-98BF-5EBD494934D0}" type="pres">
      <dgm:prSet presAssocID="{ABDABFAE-F717-440F-BBF1-F25EEB56F288}" presName="tx1" presStyleLbl="revTx" presStyleIdx="3" presStyleCnt="5"/>
      <dgm:spPr/>
    </dgm:pt>
    <dgm:pt modelId="{4998B27B-712F-41D4-A66B-A8AD12C0F583}" type="pres">
      <dgm:prSet presAssocID="{ABDABFAE-F717-440F-BBF1-F25EEB56F288}" presName="vert1" presStyleCnt="0"/>
      <dgm:spPr/>
    </dgm:pt>
    <dgm:pt modelId="{BE425625-4A26-4948-A396-15245D0531A7}" type="pres">
      <dgm:prSet presAssocID="{52390758-A738-455A-83D5-1C9CFB7673EA}" presName="thickLine" presStyleLbl="alignNode1" presStyleIdx="4" presStyleCnt="5"/>
      <dgm:spPr/>
    </dgm:pt>
    <dgm:pt modelId="{DBDD6C0E-2923-43B6-A546-F36019DA834A}" type="pres">
      <dgm:prSet presAssocID="{52390758-A738-455A-83D5-1C9CFB7673EA}" presName="horz1" presStyleCnt="0"/>
      <dgm:spPr/>
    </dgm:pt>
    <dgm:pt modelId="{B632955C-174F-4705-8035-A3B4031EE8D1}" type="pres">
      <dgm:prSet presAssocID="{52390758-A738-455A-83D5-1C9CFB7673EA}" presName="tx1" presStyleLbl="revTx" presStyleIdx="4" presStyleCnt="5"/>
      <dgm:spPr/>
    </dgm:pt>
    <dgm:pt modelId="{1F41BEC0-295D-4D4E-865B-F6579CDA06F7}" type="pres">
      <dgm:prSet presAssocID="{52390758-A738-455A-83D5-1C9CFB7673EA}" presName="vert1" presStyleCnt="0"/>
      <dgm:spPr/>
    </dgm:pt>
  </dgm:ptLst>
  <dgm:cxnLst>
    <dgm:cxn modelId="{C1C57F0D-57A8-4C97-848F-79F9FC9FEB5A}" srcId="{3D4A6039-70C4-410A-963A-521109273FDB}" destId="{ABDABFAE-F717-440F-BBF1-F25EEB56F288}" srcOrd="3" destOrd="0" parTransId="{432C2B05-645E-4F27-A727-1D3C81F12499}" sibTransId="{5E7D0055-C035-4CAC-92F8-233706E84141}"/>
    <dgm:cxn modelId="{BE70B223-525B-4C43-A2DB-EFB456021B05}" srcId="{3D4A6039-70C4-410A-963A-521109273FDB}" destId="{AD26865B-5743-49F9-BF84-7CE2FD0BE68B}" srcOrd="1" destOrd="0" parTransId="{9A86EA56-3F4B-4CCC-929B-1ADB0473E566}" sibTransId="{4D43CEB9-DC40-4351-B597-E1DE379339ED}"/>
    <dgm:cxn modelId="{76CCF92A-2236-4378-8CA6-FDF61DB36C20}" type="presOf" srcId="{B7171FD6-D55D-40A7-872B-8FE0D47290DB}" destId="{52E87F35-C2D4-46E9-810E-41A45E7FE58F}" srcOrd="0" destOrd="0" presId="urn:microsoft.com/office/officeart/2008/layout/LinedList"/>
    <dgm:cxn modelId="{E9550241-7C99-4CF0-9E5B-9DD07A0F7053}" srcId="{3D4A6039-70C4-410A-963A-521109273FDB}" destId="{BE26A362-307E-4AAF-9331-75CD210AD6E9}" srcOrd="2" destOrd="0" parTransId="{BF857318-4C39-4B27-96A9-6A1DB418DDC7}" sibTransId="{4BE38CB0-73F3-4B77-8972-B010938ECD1F}"/>
    <dgm:cxn modelId="{502B0E4E-BDA6-4C96-A962-6CC86741ECF8}" type="presOf" srcId="{3D4A6039-70C4-410A-963A-521109273FDB}" destId="{7DEF3D6A-C96B-4523-9D27-302DFEF1D49D}" srcOrd="0" destOrd="0" presId="urn:microsoft.com/office/officeart/2008/layout/LinedList"/>
    <dgm:cxn modelId="{A1E54D4E-6CF5-4C3E-9DEA-56616A4078EB}" type="presOf" srcId="{52390758-A738-455A-83D5-1C9CFB7673EA}" destId="{B632955C-174F-4705-8035-A3B4031EE8D1}" srcOrd="0" destOrd="0" presId="urn:microsoft.com/office/officeart/2008/layout/LinedList"/>
    <dgm:cxn modelId="{8AFF7B76-ACAA-468E-9088-B44220395DCC}" srcId="{3D4A6039-70C4-410A-963A-521109273FDB}" destId="{52390758-A738-455A-83D5-1C9CFB7673EA}" srcOrd="4" destOrd="0" parTransId="{6F461F5D-C7E7-449F-A6B2-A4B78951EFBB}" sibTransId="{80B6CFB4-773C-4531-95E6-29CBCD23D25D}"/>
    <dgm:cxn modelId="{1DCB20A2-9DAE-4023-B8FE-FBC558A71E1C}" type="presOf" srcId="{ABDABFAE-F717-440F-BBF1-F25EEB56F288}" destId="{38DCE304-F54B-401F-98BF-5EBD494934D0}" srcOrd="0" destOrd="0" presId="urn:microsoft.com/office/officeart/2008/layout/LinedList"/>
    <dgm:cxn modelId="{D7AFC7A7-4925-4E77-8051-2836B74D27C0}" srcId="{3D4A6039-70C4-410A-963A-521109273FDB}" destId="{B7171FD6-D55D-40A7-872B-8FE0D47290DB}" srcOrd="0" destOrd="0" parTransId="{A4AC6AFF-4FFA-40E8-A63B-768CF16B997A}" sibTransId="{2F70A71E-6E03-40EF-BAE5-4AB633C9690A}"/>
    <dgm:cxn modelId="{F595B2E5-3318-4463-9E42-B4B6A8BDEB3C}" type="presOf" srcId="{BE26A362-307E-4AAF-9331-75CD210AD6E9}" destId="{963A6D99-6F3F-4094-9A75-6E4831B0B085}" srcOrd="0" destOrd="0" presId="urn:microsoft.com/office/officeart/2008/layout/LinedList"/>
    <dgm:cxn modelId="{32F101FD-BEBA-4F17-B775-EDC20C94C415}" type="presOf" srcId="{AD26865B-5743-49F9-BF84-7CE2FD0BE68B}" destId="{66DB0A59-D244-42DB-A6C9-106B0881D52D}" srcOrd="0" destOrd="0" presId="urn:microsoft.com/office/officeart/2008/layout/LinedList"/>
    <dgm:cxn modelId="{5C9508FF-1C17-4F7F-B4EA-768B5E9C6CB0}" type="presParOf" srcId="{7DEF3D6A-C96B-4523-9D27-302DFEF1D49D}" destId="{791D4152-5AA1-4FF4-A281-641652263FE8}" srcOrd="0" destOrd="0" presId="urn:microsoft.com/office/officeart/2008/layout/LinedList"/>
    <dgm:cxn modelId="{D691B1B3-72CD-4BF8-9860-5D20E005120C}" type="presParOf" srcId="{7DEF3D6A-C96B-4523-9D27-302DFEF1D49D}" destId="{4F1A3F5C-FFB4-4A27-BF5E-2255CEA0BD59}" srcOrd="1" destOrd="0" presId="urn:microsoft.com/office/officeart/2008/layout/LinedList"/>
    <dgm:cxn modelId="{9E36BBEA-DAFC-4A07-90F1-328C0AB226C8}" type="presParOf" srcId="{4F1A3F5C-FFB4-4A27-BF5E-2255CEA0BD59}" destId="{52E87F35-C2D4-46E9-810E-41A45E7FE58F}" srcOrd="0" destOrd="0" presId="urn:microsoft.com/office/officeart/2008/layout/LinedList"/>
    <dgm:cxn modelId="{DFFC9B48-1900-4E42-B819-C915263314FD}" type="presParOf" srcId="{4F1A3F5C-FFB4-4A27-BF5E-2255CEA0BD59}" destId="{1B34D722-238B-47DC-BBE0-345C0F3879D1}" srcOrd="1" destOrd="0" presId="urn:microsoft.com/office/officeart/2008/layout/LinedList"/>
    <dgm:cxn modelId="{49066DE5-BDE4-43E6-8FDD-9DF54BEB5FC5}" type="presParOf" srcId="{7DEF3D6A-C96B-4523-9D27-302DFEF1D49D}" destId="{BEF8A45F-D474-474E-88CE-B9FD47E73920}" srcOrd="2" destOrd="0" presId="urn:microsoft.com/office/officeart/2008/layout/LinedList"/>
    <dgm:cxn modelId="{F7311EB4-A02C-4D4F-A7E2-BAC36AFB151F}" type="presParOf" srcId="{7DEF3D6A-C96B-4523-9D27-302DFEF1D49D}" destId="{D202A330-987F-4996-ABFE-779546DDB87E}" srcOrd="3" destOrd="0" presId="urn:microsoft.com/office/officeart/2008/layout/LinedList"/>
    <dgm:cxn modelId="{BA26655B-D7CA-4279-A231-859F264ECA03}" type="presParOf" srcId="{D202A330-987F-4996-ABFE-779546DDB87E}" destId="{66DB0A59-D244-42DB-A6C9-106B0881D52D}" srcOrd="0" destOrd="0" presId="urn:microsoft.com/office/officeart/2008/layout/LinedList"/>
    <dgm:cxn modelId="{6EB75733-ED59-49D3-864F-8E073CF0864A}" type="presParOf" srcId="{D202A330-987F-4996-ABFE-779546DDB87E}" destId="{D23F735C-2D4C-466A-808E-9ACD4A4BAEAA}" srcOrd="1" destOrd="0" presId="urn:microsoft.com/office/officeart/2008/layout/LinedList"/>
    <dgm:cxn modelId="{97C3C683-52C8-4EDA-9315-C5D71B9DDEC8}" type="presParOf" srcId="{7DEF3D6A-C96B-4523-9D27-302DFEF1D49D}" destId="{69A8B7DA-DB5B-474D-99FA-D77D79F8C4D6}" srcOrd="4" destOrd="0" presId="urn:microsoft.com/office/officeart/2008/layout/LinedList"/>
    <dgm:cxn modelId="{6E2058F7-8480-4BA4-B0B8-3D9292FCEE67}" type="presParOf" srcId="{7DEF3D6A-C96B-4523-9D27-302DFEF1D49D}" destId="{B578E4EC-F20D-4AFB-BF2B-39838BF3650A}" srcOrd="5" destOrd="0" presId="urn:microsoft.com/office/officeart/2008/layout/LinedList"/>
    <dgm:cxn modelId="{19F54D2E-8F15-4F6A-B7CF-6CF627E2D9AA}" type="presParOf" srcId="{B578E4EC-F20D-4AFB-BF2B-39838BF3650A}" destId="{963A6D99-6F3F-4094-9A75-6E4831B0B085}" srcOrd="0" destOrd="0" presId="urn:microsoft.com/office/officeart/2008/layout/LinedList"/>
    <dgm:cxn modelId="{7D951689-DAEC-46ED-991D-E750EA123B1D}" type="presParOf" srcId="{B578E4EC-F20D-4AFB-BF2B-39838BF3650A}" destId="{A1AB7403-D9FE-479C-A4C5-51D27BDA6CBC}" srcOrd="1" destOrd="0" presId="urn:microsoft.com/office/officeart/2008/layout/LinedList"/>
    <dgm:cxn modelId="{AE2D9B1E-64EC-47F9-8A81-B32B25DBB45B}" type="presParOf" srcId="{7DEF3D6A-C96B-4523-9D27-302DFEF1D49D}" destId="{C46A171A-4D8A-4393-BDD3-B2FE5DF747E9}" srcOrd="6" destOrd="0" presId="urn:microsoft.com/office/officeart/2008/layout/LinedList"/>
    <dgm:cxn modelId="{4A11E139-E694-4974-A500-DB83035C7E9C}" type="presParOf" srcId="{7DEF3D6A-C96B-4523-9D27-302DFEF1D49D}" destId="{383BA042-265C-41C9-AE48-72155292E590}" srcOrd="7" destOrd="0" presId="urn:microsoft.com/office/officeart/2008/layout/LinedList"/>
    <dgm:cxn modelId="{8B3284B4-AE9A-44BF-81C3-5272A3E721EF}" type="presParOf" srcId="{383BA042-265C-41C9-AE48-72155292E590}" destId="{38DCE304-F54B-401F-98BF-5EBD494934D0}" srcOrd="0" destOrd="0" presId="urn:microsoft.com/office/officeart/2008/layout/LinedList"/>
    <dgm:cxn modelId="{8C640C54-B0B7-44CC-A59A-797410E63ABD}" type="presParOf" srcId="{383BA042-265C-41C9-AE48-72155292E590}" destId="{4998B27B-712F-41D4-A66B-A8AD12C0F583}" srcOrd="1" destOrd="0" presId="urn:microsoft.com/office/officeart/2008/layout/LinedList"/>
    <dgm:cxn modelId="{5486085A-4223-459D-86CE-7B5D5C9C80D1}" type="presParOf" srcId="{7DEF3D6A-C96B-4523-9D27-302DFEF1D49D}" destId="{BE425625-4A26-4948-A396-15245D0531A7}" srcOrd="8" destOrd="0" presId="urn:microsoft.com/office/officeart/2008/layout/LinedList"/>
    <dgm:cxn modelId="{F3579889-C471-4C72-A931-1E87EEB45346}" type="presParOf" srcId="{7DEF3D6A-C96B-4523-9D27-302DFEF1D49D}" destId="{DBDD6C0E-2923-43B6-A546-F36019DA834A}" srcOrd="9" destOrd="0" presId="urn:microsoft.com/office/officeart/2008/layout/LinedList"/>
    <dgm:cxn modelId="{54A088FE-2C49-4E39-9432-E64026C173D8}" type="presParOf" srcId="{DBDD6C0E-2923-43B6-A546-F36019DA834A}" destId="{B632955C-174F-4705-8035-A3B4031EE8D1}" srcOrd="0" destOrd="0" presId="urn:microsoft.com/office/officeart/2008/layout/LinedList"/>
    <dgm:cxn modelId="{901D5E49-6D03-4AB1-865F-C1679B544193}" type="presParOf" srcId="{DBDD6C0E-2923-43B6-A546-F36019DA834A}" destId="{1F41BEC0-295D-4D4E-865B-F6579CDA06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123B516-6321-4C5A-A5B9-C8EAE632B55F}"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414A20E3-84FD-4401-B918-F4D409FA8306}">
      <dgm:prSet/>
      <dgm:spPr/>
      <dgm:t>
        <a:bodyPr/>
        <a:lstStyle/>
        <a:p>
          <a:pPr algn="just"/>
          <a:r>
            <a:rPr lang="en-US" dirty="0" err="1"/>
            <a:t>Pengembangan</a:t>
          </a:r>
          <a:r>
            <a:rPr lang="en-US" dirty="0"/>
            <a:t> </a:t>
          </a:r>
          <a:r>
            <a:rPr lang="en-US" dirty="0" err="1"/>
            <a:t>lebih</a:t>
          </a:r>
          <a:r>
            <a:rPr lang="en-US" dirty="0"/>
            <a:t> </a:t>
          </a:r>
          <a:r>
            <a:rPr lang="en-US" dirty="0" err="1"/>
            <a:t>lanjut</a:t>
          </a:r>
          <a:r>
            <a:rPr lang="en-US" dirty="0"/>
            <a:t> </a:t>
          </a:r>
          <a:r>
            <a:rPr lang="en-US" dirty="0" err="1"/>
            <a:t>dapat</a:t>
          </a:r>
          <a:r>
            <a:rPr lang="en-US" dirty="0"/>
            <a:t> menggunakan data yang </a:t>
          </a:r>
          <a:r>
            <a:rPr lang="en-US" dirty="0" err="1"/>
            <a:t>memiliki</a:t>
          </a:r>
          <a:r>
            <a:rPr lang="en-US" dirty="0"/>
            <a:t> </a:t>
          </a:r>
          <a:r>
            <a:rPr lang="en-US" dirty="0" err="1"/>
            <a:t>klaster-klaster</a:t>
          </a:r>
          <a:r>
            <a:rPr lang="en-US" dirty="0"/>
            <a:t> </a:t>
          </a:r>
          <a:r>
            <a:rPr lang="en-US" dirty="0" err="1"/>
            <a:t>lebih</a:t>
          </a:r>
          <a:r>
            <a:rPr lang="en-US" dirty="0"/>
            <a:t> </a:t>
          </a:r>
          <a:r>
            <a:rPr lang="en-US" dirty="0" err="1"/>
            <a:t>kompleks</a:t>
          </a:r>
          <a:r>
            <a:rPr lang="en-US" dirty="0"/>
            <a:t> </a:t>
          </a:r>
          <a:r>
            <a:rPr lang="en-US" dirty="0" err="1"/>
            <a:t>dan</a:t>
          </a:r>
          <a:r>
            <a:rPr lang="en-US" dirty="0"/>
            <a:t> </a:t>
          </a:r>
          <a:r>
            <a:rPr lang="en-US" dirty="0" err="1"/>
            <a:t>perbedaan</a:t>
          </a:r>
          <a:r>
            <a:rPr lang="en-US" dirty="0"/>
            <a:t> </a:t>
          </a:r>
          <a:r>
            <a:rPr lang="en-US" dirty="0" err="1"/>
            <a:t>warna</a:t>
          </a:r>
          <a:r>
            <a:rPr lang="en-US" dirty="0"/>
            <a:t> yang </a:t>
          </a:r>
          <a:r>
            <a:rPr lang="en-US" dirty="0" err="1"/>
            <a:t>kontras</a:t>
          </a:r>
          <a:r>
            <a:rPr lang="en-US" dirty="0"/>
            <a:t>. Serta </a:t>
          </a:r>
          <a:r>
            <a:rPr lang="en-US" dirty="0" err="1"/>
            <a:t>kembangkan</a:t>
          </a:r>
          <a:r>
            <a:rPr lang="en-US" dirty="0"/>
            <a:t> </a:t>
          </a:r>
          <a:r>
            <a:rPr lang="en-US" dirty="0" err="1"/>
            <a:t>metode</a:t>
          </a:r>
          <a:r>
            <a:rPr lang="en-US" dirty="0"/>
            <a:t> </a:t>
          </a:r>
          <a:r>
            <a:rPr lang="en-US" dirty="0" err="1"/>
            <a:t>dengan</a:t>
          </a:r>
          <a:r>
            <a:rPr lang="en-US" dirty="0"/>
            <a:t> menggunakan </a:t>
          </a:r>
          <a:r>
            <a:rPr lang="en-US" dirty="0" err="1"/>
            <a:t>atribut</a:t>
          </a:r>
          <a:r>
            <a:rPr lang="en-US" dirty="0"/>
            <a:t> RAG </a:t>
          </a:r>
          <a:r>
            <a:rPr lang="en-US" dirty="0" err="1"/>
            <a:t>lainnya</a:t>
          </a:r>
          <a:r>
            <a:rPr lang="en-US" dirty="0"/>
            <a:t> </a:t>
          </a:r>
          <a:r>
            <a:rPr lang="en-US" dirty="0" err="1"/>
            <a:t>seperti</a:t>
          </a:r>
          <a:r>
            <a:rPr lang="en-US" dirty="0"/>
            <a:t> mean color, total color, </a:t>
          </a:r>
          <a:r>
            <a:rPr lang="en-US" dirty="0" err="1"/>
            <a:t>dan</a:t>
          </a:r>
          <a:r>
            <a:rPr lang="en-US" dirty="0"/>
            <a:t> weight </a:t>
          </a:r>
          <a:r>
            <a:rPr lang="en-US" dirty="0" err="1"/>
            <a:t>untuk</a:t>
          </a:r>
          <a:r>
            <a:rPr lang="en-US" dirty="0"/>
            <a:t> </a:t>
          </a:r>
          <a:r>
            <a:rPr lang="en-US" dirty="0" err="1"/>
            <a:t>mendapatkan</a:t>
          </a:r>
          <a:r>
            <a:rPr lang="en-US" dirty="0"/>
            <a:t> </a:t>
          </a:r>
          <a:r>
            <a:rPr lang="en-US" dirty="0" err="1"/>
            <a:t>nilai-nilai</a:t>
          </a:r>
          <a:r>
            <a:rPr lang="en-US" dirty="0"/>
            <a:t> </a:t>
          </a:r>
          <a:r>
            <a:rPr lang="en-US" dirty="0" err="1"/>
            <a:t>ciri</a:t>
          </a:r>
          <a:r>
            <a:rPr lang="en-US" dirty="0"/>
            <a:t> yang </a:t>
          </a:r>
          <a:r>
            <a:rPr lang="en-US" dirty="0" err="1"/>
            <a:t>lebih</a:t>
          </a:r>
          <a:r>
            <a:rPr lang="en-US" dirty="0"/>
            <a:t> </a:t>
          </a:r>
          <a:r>
            <a:rPr lang="en-US" dirty="0" err="1"/>
            <a:t>spesifik</a:t>
          </a:r>
          <a:r>
            <a:rPr lang="en-US" dirty="0"/>
            <a:t>.</a:t>
          </a:r>
        </a:p>
      </dgm:t>
    </dgm:pt>
    <dgm:pt modelId="{30D3FCB8-C379-4B7F-A71A-6021D6432FBA}" type="parTrans" cxnId="{6D4A0AE5-5D0B-4160-ACC6-96F061D16C31}">
      <dgm:prSet/>
      <dgm:spPr/>
      <dgm:t>
        <a:bodyPr/>
        <a:lstStyle/>
        <a:p>
          <a:pPr algn="just"/>
          <a:endParaRPr lang="en-US"/>
        </a:p>
      </dgm:t>
    </dgm:pt>
    <dgm:pt modelId="{25AB7875-3438-4D0F-8098-463B37D4ABF4}" type="sibTrans" cxnId="{6D4A0AE5-5D0B-4160-ACC6-96F061D16C31}">
      <dgm:prSet/>
      <dgm:spPr/>
      <dgm:t>
        <a:bodyPr/>
        <a:lstStyle/>
        <a:p>
          <a:pPr algn="just"/>
          <a:endParaRPr lang="en-US"/>
        </a:p>
      </dgm:t>
    </dgm:pt>
    <dgm:pt modelId="{9AD0958E-A6D9-4121-9DD0-88F8D9D9B0C2}">
      <dgm:prSet/>
      <dgm:spPr/>
      <dgm:t>
        <a:bodyPr/>
        <a:lstStyle/>
        <a:p>
          <a:pPr algn="just"/>
          <a:r>
            <a:rPr lang="en-US"/>
            <a:t>Evaluasi lebih lanjut pada tahap segmentasi untuk menghasilkan citra tersegmentasi yang baik, sehingga RAG yang dihasilkan akan relatif lebih bagus.</a:t>
          </a:r>
        </a:p>
      </dgm:t>
    </dgm:pt>
    <dgm:pt modelId="{AA1227A6-8BEA-428C-AF00-5B46FFCBA4C2}" type="parTrans" cxnId="{9E874D63-602F-435B-B3EC-F9F2BDC617DA}">
      <dgm:prSet/>
      <dgm:spPr/>
      <dgm:t>
        <a:bodyPr/>
        <a:lstStyle/>
        <a:p>
          <a:pPr algn="just"/>
          <a:endParaRPr lang="en-US"/>
        </a:p>
      </dgm:t>
    </dgm:pt>
    <dgm:pt modelId="{ADD197EE-A953-43DC-8924-FFF833B4897E}" type="sibTrans" cxnId="{9E874D63-602F-435B-B3EC-F9F2BDC617DA}">
      <dgm:prSet/>
      <dgm:spPr/>
      <dgm:t>
        <a:bodyPr/>
        <a:lstStyle/>
        <a:p>
          <a:pPr algn="just"/>
          <a:endParaRPr lang="en-US"/>
        </a:p>
      </dgm:t>
    </dgm:pt>
    <dgm:pt modelId="{775C005E-6D34-4C9C-A611-CBBB6C2F8193}">
      <dgm:prSet/>
      <dgm:spPr/>
      <dgm:t>
        <a:bodyPr/>
        <a:lstStyle/>
        <a:p>
          <a:pPr algn="just"/>
          <a:r>
            <a:rPr lang="en-US"/>
            <a:t>Untuk penelitian terkait bidang lain, ganti metode graph matching menggunakan metode berbasis machine learning atau deep learning untuk mendapatkan hasil yang lebih optimal. </a:t>
          </a:r>
        </a:p>
      </dgm:t>
    </dgm:pt>
    <dgm:pt modelId="{0C7A0559-21EA-426D-BB5B-6283DE8A5469}" type="parTrans" cxnId="{1828A412-D62D-4E75-8339-833F7898D994}">
      <dgm:prSet/>
      <dgm:spPr/>
      <dgm:t>
        <a:bodyPr/>
        <a:lstStyle/>
        <a:p>
          <a:pPr algn="just"/>
          <a:endParaRPr lang="en-US"/>
        </a:p>
      </dgm:t>
    </dgm:pt>
    <dgm:pt modelId="{9DCBD188-D8AF-4465-8E53-D9A09A71A097}" type="sibTrans" cxnId="{1828A412-D62D-4E75-8339-833F7898D994}">
      <dgm:prSet/>
      <dgm:spPr/>
      <dgm:t>
        <a:bodyPr/>
        <a:lstStyle/>
        <a:p>
          <a:pPr algn="just"/>
          <a:endParaRPr lang="en-US"/>
        </a:p>
      </dgm:t>
    </dgm:pt>
    <dgm:pt modelId="{D88D0F00-B899-431B-9E0B-6E04335CF817}" type="pres">
      <dgm:prSet presAssocID="{7123B516-6321-4C5A-A5B9-C8EAE632B55F}" presName="vert0" presStyleCnt="0">
        <dgm:presLayoutVars>
          <dgm:dir/>
          <dgm:animOne val="branch"/>
          <dgm:animLvl val="lvl"/>
        </dgm:presLayoutVars>
      </dgm:prSet>
      <dgm:spPr/>
    </dgm:pt>
    <dgm:pt modelId="{9369A91A-B309-4E38-BAD8-0A4DCEE4BE4D}" type="pres">
      <dgm:prSet presAssocID="{414A20E3-84FD-4401-B918-F4D409FA8306}" presName="thickLine" presStyleLbl="alignNode1" presStyleIdx="0" presStyleCnt="3"/>
      <dgm:spPr/>
    </dgm:pt>
    <dgm:pt modelId="{F595A2DF-4600-461C-9B72-513DF73806E5}" type="pres">
      <dgm:prSet presAssocID="{414A20E3-84FD-4401-B918-F4D409FA8306}" presName="horz1" presStyleCnt="0"/>
      <dgm:spPr/>
    </dgm:pt>
    <dgm:pt modelId="{A981D474-5E15-4BD7-94B5-79C0A6C8FCC7}" type="pres">
      <dgm:prSet presAssocID="{414A20E3-84FD-4401-B918-F4D409FA8306}" presName="tx1" presStyleLbl="revTx" presStyleIdx="0" presStyleCnt="3"/>
      <dgm:spPr/>
    </dgm:pt>
    <dgm:pt modelId="{C71B8136-7FDA-468C-BB1D-E71AADBC12AA}" type="pres">
      <dgm:prSet presAssocID="{414A20E3-84FD-4401-B918-F4D409FA8306}" presName="vert1" presStyleCnt="0"/>
      <dgm:spPr/>
    </dgm:pt>
    <dgm:pt modelId="{5896D361-FA60-46C6-B014-5FF9F5CDE4DA}" type="pres">
      <dgm:prSet presAssocID="{9AD0958E-A6D9-4121-9DD0-88F8D9D9B0C2}" presName="thickLine" presStyleLbl="alignNode1" presStyleIdx="1" presStyleCnt="3"/>
      <dgm:spPr/>
    </dgm:pt>
    <dgm:pt modelId="{07986764-66EA-4618-B6A3-7D51189A9024}" type="pres">
      <dgm:prSet presAssocID="{9AD0958E-A6D9-4121-9DD0-88F8D9D9B0C2}" presName="horz1" presStyleCnt="0"/>
      <dgm:spPr/>
    </dgm:pt>
    <dgm:pt modelId="{88634218-5947-4D3A-ADDB-B3984829ECAD}" type="pres">
      <dgm:prSet presAssocID="{9AD0958E-A6D9-4121-9DD0-88F8D9D9B0C2}" presName="tx1" presStyleLbl="revTx" presStyleIdx="1" presStyleCnt="3"/>
      <dgm:spPr/>
    </dgm:pt>
    <dgm:pt modelId="{3472675E-EE78-441D-B70B-49DD182EDE95}" type="pres">
      <dgm:prSet presAssocID="{9AD0958E-A6D9-4121-9DD0-88F8D9D9B0C2}" presName="vert1" presStyleCnt="0"/>
      <dgm:spPr/>
    </dgm:pt>
    <dgm:pt modelId="{4360138A-81A1-461B-988B-A511E87F55C4}" type="pres">
      <dgm:prSet presAssocID="{775C005E-6D34-4C9C-A611-CBBB6C2F8193}" presName="thickLine" presStyleLbl="alignNode1" presStyleIdx="2" presStyleCnt="3"/>
      <dgm:spPr/>
    </dgm:pt>
    <dgm:pt modelId="{EA1A3A19-F4D6-4AD3-A3DA-A10CABA0779A}" type="pres">
      <dgm:prSet presAssocID="{775C005E-6D34-4C9C-A611-CBBB6C2F8193}" presName="horz1" presStyleCnt="0"/>
      <dgm:spPr/>
    </dgm:pt>
    <dgm:pt modelId="{876B12A4-34E4-4CCE-9BB7-B2FA1C0A6B5C}" type="pres">
      <dgm:prSet presAssocID="{775C005E-6D34-4C9C-A611-CBBB6C2F8193}" presName="tx1" presStyleLbl="revTx" presStyleIdx="2" presStyleCnt="3"/>
      <dgm:spPr/>
    </dgm:pt>
    <dgm:pt modelId="{D56C835A-19DD-473C-A854-D1BB8606D4EB}" type="pres">
      <dgm:prSet presAssocID="{775C005E-6D34-4C9C-A611-CBBB6C2F8193}" presName="vert1" presStyleCnt="0"/>
      <dgm:spPr/>
    </dgm:pt>
  </dgm:ptLst>
  <dgm:cxnLst>
    <dgm:cxn modelId="{0D202B04-056C-43CD-BE21-F00CD3D6AC50}" type="presOf" srcId="{7123B516-6321-4C5A-A5B9-C8EAE632B55F}" destId="{D88D0F00-B899-431B-9E0B-6E04335CF817}" srcOrd="0" destOrd="0" presId="urn:microsoft.com/office/officeart/2008/layout/LinedList"/>
    <dgm:cxn modelId="{1828A412-D62D-4E75-8339-833F7898D994}" srcId="{7123B516-6321-4C5A-A5B9-C8EAE632B55F}" destId="{775C005E-6D34-4C9C-A611-CBBB6C2F8193}" srcOrd="2" destOrd="0" parTransId="{0C7A0559-21EA-426D-BB5B-6283DE8A5469}" sibTransId="{9DCBD188-D8AF-4465-8E53-D9A09A71A097}"/>
    <dgm:cxn modelId="{50C14415-9080-4A2A-A9AD-D512B2367142}" type="presOf" srcId="{9AD0958E-A6D9-4121-9DD0-88F8D9D9B0C2}" destId="{88634218-5947-4D3A-ADDB-B3984829ECAD}" srcOrd="0" destOrd="0" presId="urn:microsoft.com/office/officeart/2008/layout/LinedList"/>
    <dgm:cxn modelId="{9CFC185F-134C-47FE-BCFA-E2407926E9E6}" type="presOf" srcId="{414A20E3-84FD-4401-B918-F4D409FA8306}" destId="{A981D474-5E15-4BD7-94B5-79C0A6C8FCC7}" srcOrd="0" destOrd="0" presId="urn:microsoft.com/office/officeart/2008/layout/LinedList"/>
    <dgm:cxn modelId="{9E874D63-602F-435B-B3EC-F9F2BDC617DA}" srcId="{7123B516-6321-4C5A-A5B9-C8EAE632B55F}" destId="{9AD0958E-A6D9-4121-9DD0-88F8D9D9B0C2}" srcOrd="1" destOrd="0" parTransId="{AA1227A6-8BEA-428C-AF00-5B46FFCBA4C2}" sibTransId="{ADD197EE-A953-43DC-8924-FFF833B4897E}"/>
    <dgm:cxn modelId="{E825E1C8-ADBF-4E1D-A5D9-77B59A0A3360}" type="presOf" srcId="{775C005E-6D34-4C9C-A611-CBBB6C2F8193}" destId="{876B12A4-34E4-4CCE-9BB7-B2FA1C0A6B5C}" srcOrd="0" destOrd="0" presId="urn:microsoft.com/office/officeart/2008/layout/LinedList"/>
    <dgm:cxn modelId="{6D4A0AE5-5D0B-4160-ACC6-96F061D16C31}" srcId="{7123B516-6321-4C5A-A5B9-C8EAE632B55F}" destId="{414A20E3-84FD-4401-B918-F4D409FA8306}" srcOrd="0" destOrd="0" parTransId="{30D3FCB8-C379-4B7F-A71A-6021D6432FBA}" sibTransId="{25AB7875-3438-4D0F-8098-463B37D4ABF4}"/>
    <dgm:cxn modelId="{C54B724B-4D9B-4FD2-BFBA-71CDD51A4495}" type="presParOf" srcId="{D88D0F00-B899-431B-9E0B-6E04335CF817}" destId="{9369A91A-B309-4E38-BAD8-0A4DCEE4BE4D}" srcOrd="0" destOrd="0" presId="urn:microsoft.com/office/officeart/2008/layout/LinedList"/>
    <dgm:cxn modelId="{75E3A093-D967-44E3-9A84-9A68DA7A5DD9}" type="presParOf" srcId="{D88D0F00-B899-431B-9E0B-6E04335CF817}" destId="{F595A2DF-4600-461C-9B72-513DF73806E5}" srcOrd="1" destOrd="0" presId="urn:microsoft.com/office/officeart/2008/layout/LinedList"/>
    <dgm:cxn modelId="{9AB59C11-106E-4FD2-A30D-41E5C43D84CF}" type="presParOf" srcId="{F595A2DF-4600-461C-9B72-513DF73806E5}" destId="{A981D474-5E15-4BD7-94B5-79C0A6C8FCC7}" srcOrd="0" destOrd="0" presId="urn:microsoft.com/office/officeart/2008/layout/LinedList"/>
    <dgm:cxn modelId="{DFB4E935-AEB5-4207-AE5A-8BD7BF69A09D}" type="presParOf" srcId="{F595A2DF-4600-461C-9B72-513DF73806E5}" destId="{C71B8136-7FDA-468C-BB1D-E71AADBC12AA}" srcOrd="1" destOrd="0" presId="urn:microsoft.com/office/officeart/2008/layout/LinedList"/>
    <dgm:cxn modelId="{5FB06C83-86FC-418B-89E4-84CD9D982535}" type="presParOf" srcId="{D88D0F00-B899-431B-9E0B-6E04335CF817}" destId="{5896D361-FA60-46C6-B014-5FF9F5CDE4DA}" srcOrd="2" destOrd="0" presId="urn:microsoft.com/office/officeart/2008/layout/LinedList"/>
    <dgm:cxn modelId="{E709C6DE-A2B0-4B61-9DA4-B19A10858F32}" type="presParOf" srcId="{D88D0F00-B899-431B-9E0B-6E04335CF817}" destId="{07986764-66EA-4618-B6A3-7D51189A9024}" srcOrd="3" destOrd="0" presId="urn:microsoft.com/office/officeart/2008/layout/LinedList"/>
    <dgm:cxn modelId="{263286B6-4033-45AF-B8A9-DBA28D0282DB}" type="presParOf" srcId="{07986764-66EA-4618-B6A3-7D51189A9024}" destId="{88634218-5947-4D3A-ADDB-B3984829ECAD}" srcOrd="0" destOrd="0" presId="urn:microsoft.com/office/officeart/2008/layout/LinedList"/>
    <dgm:cxn modelId="{BB965846-2E53-4300-950E-AAEB87F6B2E5}" type="presParOf" srcId="{07986764-66EA-4618-B6A3-7D51189A9024}" destId="{3472675E-EE78-441D-B70B-49DD182EDE95}" srcOrd="1" destOrd="0" presId="urn:microsoft.com/office/officeart/2008/layout/LinedList"/>
    <dgm:cxn modelId="{E1FB55EB-CEF8-4EAF-8A03-364891B10B27}" type="presParOf" srcId="{D88D0F00-B899-431B-9E0B-6E04335CF817}" destId="{4360138A-81A1-461B-988B-A511E87F55C4}" srcOrd="4" destOrd="0" presId="urn:microsoft.com/office/officeart/2008/layout/LinedList"/>
    <dgm:cxn modelId="{E8A2C851-F88E-4331-8A70-8831635612E2}" type="presParOf" srcId="{D88D0F00-B899-431B-9E0B-6E04335CF817}" destId="{EA1A3A19-F4D6-4AD3-A3DA-A10CABA0779A}" srcOrd="5" destOrd="0" presId="urn:microsoft.com/office/officeart/2008/layout/LinedList"/>
    <dgm:cxn modelId="{15ABFB0E-A9B5-4766-80B8-E120735122D5}" type="presParOf" srcId="{EA1A3A19-F4D6-4AD3-A3DA-A10CABA0779A}" destId="{876B12A4-34E4-4CCE-9BB7-B2FA1C0A6B5C}" srcOrd="0" destOrd="0" presId="urn:microsoft.com/office/officeart/2008/layout/LinedList"/>
    <dgm:cxn modelId="{3217F0B8-1667-4035-9C89-65109327932C}" type="presParOf" srcId="{EA1A3A19-F4D6-4AD3-A3DA-A10CABA0779A}" destId="{D56C835A-19DD-473C-A854-D1BB8606D4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758EC3-3772-47B9-B6BE-C2DA72E76F48}" type="doc">
      <dgm:prSet loTypeId="urn:microsoft.com/office/officeart/2008/layout/LinedList" loCatId="list" qsTypeId="urn:microsoft.com/office/officeart/2005/8/quickstyle/simple3" qsCatId="simple" csTypeId="urn:microsoft.com/office/officeart/2005/8/colors/accent1_1" csCatId="accent1"/>
      <dgm:spPr/>
      <dgm:t>
        <a:bodyPr/>
        <a:lstStyle/>
        <a:p>
          <a:endParaRPr lang="en-US"/>
        </a:p>
      </dgm:t>
    </dgm:pt>
    <dgm:pt modelId="{2D885A24-A4A1-4D95-A7B5-1472A45AFDD7}">
      <dgm:prSet/>
      <dgm:spPr/>
      <dgm:t>
        <a:bodyPr/>
        <a:lstStyle/>
        <a:p>
          <a:r>
            <a:rPr lang="en-US" dirty="0"/>
            <a:t>Indonesia merupakan negara yang memiliki banyak kebudayaan. Hampir dari setiap kebudayaan memiliki corak dan keunikan tersendiri, termasuk di bidang seni. Indonesia memiliki sebuah ciri khas seni motif yang biasa diterapkan pada pakaian yaitu batik. Hampir setiap suku di indonesia memiliki ciri khas batiknya masing-masing. Bahkan batik telah ditetapkan oleh UNESCO sebagai Warisan Kemanusiaan untuk Budaya Lisan dan Nonbendawi</a:t>
          </a:r>
        </a:p>
      </dgm:t>
    </dgm:pt>
    <dgm:pt modelId="{A24F603D-3445-4120-9BF3-D09501715279}" type="parTrans" cxnId="{F93A849F-F765-4BAB-AC05-FE29CEADA326}">
      <dgm:prSet/>
      <dgm:spPr/>
      <dgm:t>
        <a:bodyPr/>
        <a:lstStyle/>
        <a:p>
          <a:endParaRPr lang="en-US"/>
        </a:p>
      </dgm:t>
    </dgm:pt>
    <dgm:pt modelId="{67EC773F-49EF-4781-8BE0-561567877D8B}" type="sibTrans" cxnId="{F93A849F-F765-4BAB-AC05-FE29CEADA326}">
      <dgm:prSet/>
      <dgm:spPr/>
      <dgm:t>
        <a:bodyPr/>
        <a:lstStyle/>
        <a:p>
          <a:endParaRPr lang="en-US"/>
        </a:p>
      </dgm:t>
    </dgm:pt>
    <dgm:pt modelId="{E935F83E-6753-445C-910C-B7D0D37C600E}">
      <dgm:prSet/>
      <dgm:spPr/>
      <dgm:t>
        <a:bodyPr/>
        <a:lstStyle/>
        <a:p>
          <a:r>
            <a:rPr lang="en-US"/>
            <a:t>Sebelumnya terdapat penelitian mengenai pengenalan motif batik dengan deteksi tepi </a:t>
          </a:r>
          <a:r>
            <a:rPr lang="en-US" i="1"/>
            <a:t>Canny</a:t>
          </a:r>
          <a:r>
            <a:rPr lang="en-US"/>
            <a:t> dan </a:t>
          </a:r>
          <a:r>
            <a:rPr lang="en-US" i="1"/>
            <a:t>K-Nearest</a:t>
          </a:r>
          <a:r>
            <a:rPr lang="en-US"/>
            <a:t> </a:t>
          </a:r>
          <a:r>
            <a:rPr lang="en-US" i="1"/>
            <a:t>Neighbor</a:t>
          </a:r>
          <a:r>
            <a:rPr lang="en-US"/>
            <a:t>. Pada penelitian tersebut didapatkan akurasi hingga 66,67 % dengan menggunakan nilai </a:t>
          </a:r>
          <a:r>
            <a:rPr lang="en-US" i="1"/>
            <a:t>lower threshold = 0,010</a:t>
          </a:r>
          <a:r>
            <a:rPr lang="en-US"/>
            <a:t>, </a:t>
          </a:r>
          <a:r>
            <a:rPr lang="en-US" i="1"/>
            <a:t>upper threshod</a:t>
          </a:r>
          <a:r>
            <a:rPr lang="en-US"/>
            <a:t> = 0,115, dan k=1 (Yodha &amp; Kurniawan, 2014).</a:t>
          </a:r>
        </a:p>
      </dgm:t>
    </dgm:pt>
    <dgm:pt modelId="{CCE42142-5E2E-4D62-8CE9-5466A7CFF703}" type="parTrans" cxnId="{2BA27021-24BB-45F9-88A6-36B95C44633A}">
      <dgm:prSet/>
      <dgm:spPr/>
      <dgm:t>
        <a:bodyPr/>
        <a:lstStyle/>
        <a:p>
          <a:endParaRPr lang="en-US"/>
        </a:p>
      </dgm:t>
    </dgm:pt>
    <dgm:pt modelId="{5E7204F4-EA1B-4BEF-8F99-614F014C162A}" type="sibTrans" cxnId="{2BA27021-24BB-45F9-88A6-36B95C44633A}">
      <dgm:prSet/>
      <dgm:spPr/>
      <dgm:t>
        <a:bodyPr/>
        <a:lstStyle/>
        <a:p>
          <a:endParaRPr lang="en-US"/>
        </a:p>
      </dgm:t>
    </dgm:pt>
    <dgm:pt modelId="{021CFBF7-21C1-48AD-973A-ED846D273EF9}">
      <dgm:prSet/>
      <dgm:spPr/>
      <dgm:t>
        <a:bodyPr/>
        <a:lstStyle/>
        <a:p>
          <a:r>
            <a:rPr lang="en-US"/>
            <a:t>Pada penelitian ini, penulis mencoba melakukan proses </a:t>
          </a:r>
          <a:r>
            <a:rPr lang="en-US" i="1"/>
            <a:t>retrieval</a:t>
          </a:r>
          <a:r>
            <a:rPr lang="en-US"/>
            <a:t> berdasarkan konten citra pada motif inti batik dengan menggunakan pengolahan berbasis </a:t>
          </a:r>
          <a:r>
            <a:rPr lang="en-US" i="1"/>
            <a:t>graph</a:t>
          </a:r>
          <a:r>
            <a:rPr lang="en-US"/>
            <a:t>.</a:t>
          </a:r>
        </a:p>
      </dgm:t>
    </dgm:pt>
    <dgm:pt modelId="{E9E2F640-FF7C-42DE-AA55-6F55B8A005EF}" type="parTrans" cxnId="{BEFE243B-CE40-4CBF-9349-4E747E28799F}">
      <dgm:prSet/>
      <dgm:spPr/>
      <dgm:t>
        <a:bodyPr/>
        <a:lstStyle/>
        <a:p>
          <a:endParaRPr lang="en-US"/>
        </a:p>
      </dgm:t>
    </dgm:pt>
    <dgm:pt modelId="{A2857B80-E713-4EEE-9282-6D90EE4721F4}" type="sibTrans" cxnId="{BEFE243B-CE40-4CBF-9349-4E747E28799F}">
      <dgm:prSet/>
      <dgm:spPr/>
      <dgm:t>
        <a:bodyPr/>
        <a:lstStyle/>
        <a:p>
          <a:endParaRPr lang="en-US"/>
        </a:p>
      </dgm:t>
    </dgm:pt>
    <dgm:pt modelId="{43FEB90E-5C81-4445-8921-CF72E860B4D9}" type="pres">
      <dgm:prSet presAssocID="{A1758EC3-3772-47B9-B6BE-C2DA72E76F48}" presName="vert0" presStyleCnt="0">
        <dgm:presLayoutVars>
          <dgm:dir/>
          <dgm:animOne val="branch"/>
          <dgm:animLvl val="lvl"/>
        </dgm:presLayoutVars>
      </dgm:prSet>
      <dgm:spPr/>
    </dgm:pt>
    <dgm:pt modelId="{8B332F59-1720-4E69-BF37-E79C04367577}" type="pres">
      <dgm:prSet presAssocID="{2D885A24-A4A1-4D95-A7B5-1472A45AFDD7}" presName="thickLine" presStyleLbl="alignNode1" presStyleIdx="0" presStyleCnt="3"/>
      <dgm:spPr/>
    </dgm:pt>
    <dgm:pt modelId="{741D69AE-7048-44B8-8EB1-B2F180EB2D7C}" type="pres">
      <dgm:prSet presAssocID="{2D885A24-A4A1-4D95-A7B5-1472A45AFDD7}" presName="horz1" presStyleCnt="0"/>
      <dgm:spPr/>
    </dgm:pt>
    <dgm:pt modelId="{4F3BB492-E765-4EB5-81D3-B06A3B4B1176}" type="pres">
      <dgm:prSet presAssocID="{2D885A24-A4A1-4D95-A7B5-1472A45AFDD7}" presName="tx1" presStyleLbl="revTx" presStyleIdx="0" presStyleCnt="3"/>
      <dgm:spPr/>
    </dgm:pt>
    <dgm:pt modelId="{861EDD8E-801E-4583-A7D2-06B98A5FC91E}" type="pres">
      <dgm:prSet presAssocID="{2D885A24-A4A1-4D95-A7B5-1472A45AFDD7}" presName="vert1" presStyleCnt="0"/>
      <dgm:spPr/>
    </dgm:pt>
    <dgm:pt modelId="{218310F6-EACB-4D31-9411-CA46E92383BA}" type="pres">
      <dgm:prSet presAssocID="{E935F83E-6753-445C-910C-B7D0D37C600E}" presName="thickLine" presStyleLbl="alignNode1" presStyleIdx="1" presStyleCnt="3"/>
      <dgm:spPr/>
    </dgm:pt>
    <dgm:pt modelId="{428A53A0-AE69-4B75-B04D-AE5D170B2205}" type="pres">
      <dgm:prSet presAssocID="{E935F83E-6753-445C-910C-B7D0D37C600E}" presName="horz1" presStyleCnt="0"/>
      <dgm:spPr/>
    </dgm:pt>
    <dgm:pt modelId="{097BBC13-D10B-4F1A-9532-F1A311CE03BE}" type="pres">
      <dgm:prSet presAssocID="{E935F83E-6753-445C-910C-B7D0D37C600E}" presName="tx1" presStyleLbl="revTx" presStyleIdx="1" presStyleCnt="3"/>
      <dgm:spPr/>
    </dgm:pt>
    <dgm:pt modelId="{92978B37-4F90-48F1-9033-5E6B11926109}" type="pres">
      <dgm:prSet presAssocID="{E935F83E-6753-445C-910C-B7D0D37C600E}" presName="vert1" presStyleCnt="0"/>
      <dgm:spPr/>
    </dgm:pt>
    <dgm:pt modelId="{930FC7B8-3A6D-49AB-86D8-A65BA5F7F5CD}" type="pres">
      <dgm:prSet presAssocID="{021CFBF7-21C1-48AD-973A-ED846D273EF9}" presName="thickLine" presStyleLbl="alignNode1" presStyleIdx="2" presStyleCnt="3"/>
      <dgm:spPr/>
    </dgm:pt>
    <dgm:pt modelId="{E8CF9EE3-192F-4526-B17F-6FFFB03C4182}" type="pres">
      <dgm:prSet presAssocID="{021CFBF7-21C1-48AD-973A-ED846D273EF9}" presName="horz1" presStyleCnt="0"/>
      <dgm:spPr/>
    </dgm:pt>
    <dgm:pt modelId="{9087E39E-B1A3-4019-B8B1-BE328493676B}" type="pres">
      <dgm:prSet presAssocID="{021CFBF7-21C1-48AD-973A-ED846D273EF9}" presName="tx1" presStyleLbl="revTx" presStyleIdx="2" presStyleCnt="3"/>
      <dgm:spPr/>
    </dgm:pt>
    <dgm:pt modelId="{6E599D96-3FB3-46DA-B2FD-A97AD004F626}" type="pres">
      <dgm:prSet presAssocID="{021CFBF7-21C1-48AD-973A-ED846D273EF9}" presName="vert1" presStyleCnt="0"/>
      <dgm:spPr/>
    </dgm:pt>
  </dgm:ptLst>
  <dgm:cxnLst>
    <dgm:cxn modelId="{2BA27021-24BB-45F9-88A6-36B95C44633A}" srcId="{A1758EC3-3772-47B9-B6BE-C2DA72E76F48}" destId="{E935F83E-6753-445C-910C-B7D0D37C600E}" srcOrd="1" destOrd="0" parTransId="{CCE42142-5E2E-4D62-8CE9-5466A7CFF703}" sibTransId="{5E7204F4-EA1B-4BEF-8F99-614F014C162A}"/>
    <dgm:cxn modelId="{06B81630-A7F5-4AC3-8F48-C8AB570CA3CC}" type="presOf" srcId="{E935F83E-6753-445C-910C-B7D0D37C600E}" destId="{097BBC13-D10B-4F1A-9532-F1A311CE03BE}" srcOrd="0" destOrd="0" presId="urn:microsoft.com/office/officeart/2008/layout/LinedList"/>
    <dgm:cxn modelId="{BEFE243B-CE40-4CBF-9349-4E747E28799F}" srcId="{A1758EC3-3772-47B9-B6BE-C2DA72E76F48}" destId="{021CFBF7-21C1-48AD-973A-ED846D273EF9}" srcOrd="2" destOrd="0" parTransId="{E9E2F640-FF7C-42DE-AA55-6F55B8A005EF}" sibTransId="{A2857B80-E713-4EEE-9282-6D90EE4721F4}"/>
    <dgm:cxn modelId="{41A65A8C-BE9E-4A3D-8A8F-600193104863}" type="presOf" srcId="{2D885A24-A4A1-4D95-A7B5-1472A45AFDD7}" destId="{4F3BB492-E765-4EB5-81D3-B06A3B4B1176}" srcOrd="0" destOrd="0" presId="urn:microsoft.com/office/officeart/2008/layout/LinedList"/>
    <dgm:cxn modelId="{003A8692-3935-4BE7-87AB-7BBB63A47E0F}" type="presOf" srcId="{021CFBF7-21C1-48AD-973A-ED846D273EF9}" destId="{9087E39E-B1A3-4019-B8B1-BE328493676B}" srcOrd="0" destOrd="0" presId="urn:microsoft.com/office/officeart/2008/layout/LinedList"/>
    <dgm:cxn modelId="{D887B99E-52AC-4BD9-AA54-9CB6D983010F}" type="presOf" srcId="{A1758EC3-3772-47B9-B6BE-C2DA72E76F48}" destId="{43FEB90E-5C81-4445-8921-CF72E860B4D9}" srcOrd="0" destOrd="0" presId="urn:microsoft.com/office/officeart/2008/layout/LinedList"/>
    <dgm:cxn modelId="{F93A849F-F765-4BAB-AC05-FE29CEADA326}" srcId="{A1758EC3-3772-47B9-B6BE-C2DA72E76F48}" destId="{2D885A24-A4A1-4D95-A7B5-1472A45AFDD7}" srcOrd="0" destOrd="0" parTransId="{A24F603D-3445-4120-9BF3-D09501715279}" sibTransId="{67EC773F-49EF-4781-8BE0-561567877D8B}"/>
    <dgm:cxn modelId="{B743E8DA-6AAB-46AF-B5E7-D7CB76EEC3E3}" type="presParOf" srcId="{43FEB90E-5C81-4445-8921-CF72E860B4D9}" destId="{8B332F59-1720-4E69-BF37-E79C04367577}" srcOrd="0" destOrd="0" presId="urn:microsoft.com/office/officeart/2008/layout/LinedList"/>
    <dgm:cxn modelId="{55532F52-32F5-4C53-8E9A-F599DA114880}" type="presParOf" srcId="{43FEB90E-5C81-4445-8921-CF72E860B4D9}" destId="{741D69AE-7048-44B8-8EB1-B2F180EB2D7C}" srcOrd="1" destOrd="0" presId="urn:microsoft.com/office/officeart/2008/layout/LinedList"/>
    <dgm:cxn modelId="{CAF64FD8-703D-43FB-A5A4-2AAF1E567C57}" type="presParOf" srcId="{741D69AE-7048-44B8-8EB1-B2F180EB2D7C}" destId="{4F3BB492-E765-4EB5-81D3-B06A3B4B1176}" srcOrd="0" destOrd="0" presId="urn:microsoft.com/office/officeart/2008/layout/LinedList"/>
    <dgm:cxn modelId="{A0934CE2-7A52-43B9-8B7E-056B390097BE}" type="presParOf" srcId="{741D69AE-7048-44B8-8EB1-B2F180EB2D7C}" destId="{861EDD8E-801E-4583-A7D2-06B98A5FC91E}" srcOrd="1" destOrd="0" presId="urn:microsoft.com/office/officeart/2008/layout/LinedList"/>
    <dgm:cxn modelId="{73594878-00BA-421B-AABC-7DFAF9B1EEC7}" type="presParOf" srcId="{43FEB90E-5C81-4445-8921-CF72E860B4D9}" destId="{218310F6-EACB-4D31-9411-CA46E92383BA}" srcOrd="2" destOrd="0" presId="urn:microsoft.com/office/officeart/2008/layout/LinedList"/>
    <dgm:cxn modelId="{819E603B-AA52-431A-942A-E5C17507A0F1}" type="presParOf" srcId="{43FEB90E-5C81-4445-8921-CF72E860B4D9}" destId="{428A53A0-AE69-4B75-B04D-AE5D170B2205}" srcOrd="3" destOrd="0" presId="urn:microsoft.com/office/officeart/2008/layout/LinedList"/>
    <dgm:cxn modelId="{E6F224C4-23D0-4687-AFF1-9B629432A8F4}" type="presParOf" srcId="{428A53A0-AE69-4B75-B04D-AE5D170B2205}" destId="{097BBC13-D10B-4F1A-9532-F1A311CE03BE}" srcOrd="0" destOrd="0" presId="urn:microsoft.com/office/officeart/2008/layout/LinedList"/>
    <dgm:cxn modelId="{52B108D4-DAF5-4449-A187-23AA239553D1}" type="presParOf" srcId="{428A53A0-AE69-4B75-B04D-AE5D170B2205}" destId="{92978B37-4F90-48F1-9033-5E6B11926109}" srcOrd="1" destOrd="0" presId="urn:microsoft.com/office/officeart/2008/layout/LinedList"/>
    <dgm:cxn modelId="{45F2933A-5C38-4C95-B093-13697C7B6100}" type="presParOf" srcId="{43FEB90E-5C81-4445-8921-CF72E860B4D9}" destId="{930FC7B8-3A6D-49AB-86D8-A65BA5F7F5CD}" srcOrd="4" destOrd="0" presId="urn:microsoft.com/office/officeart/2008/layout/LinedList"/>
    <dgm:cxn modelId="{809EFFA3-9C4C-4101-957A-89538713B8DC}" type="presParOf" srcId="{43FEB90E-5C81-4445-8921-CF72E860B4D9}" destId="{E8CF9EE3-192F-4526-B17F-6FFFB03C4182}" srcOrd="5" destOrd="0" presId="urn:microsoft.com/office/officeart/2008/layout/LinedList"/>
    <dgm:cxn modelId="{3CFC6E92-5FF8-46B7-82DF-43CE337575D3}" type="presParOf" srcId="{E8CF9EE3-192F-4526-B17F-6FFFB03C4182}" destId="{9087E39E-B1A3-4019-B8B1-BE328493676B}" srcOrd="0" destOrd="0" presId="urn:microsoft.com/office/officeart/2008/layout/LinedList"/>
    <dgm:cxn modelId="{FA4566E9-098A-4610-A9AE-9697379613FA}" type="presParOf" srcId="{E8CF9EE3-192F-4526-B17F-6FFFB03C4182}" destId="{6E599D96-3FB3-46DA-B2FD-A97AD004F62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418A91-62DA-417F-B742-AEC31756E765}" type="doc">
      <dgm:prSet loTypeId="urn:microsoft.com/office/officeart/2008/layout/LinedList" loCatId="list" qsTypeId="urn:microsoft.com/office/officeart/2005/8/quickstyle/simple3" qsCatId="simple" csTypeId="urn:microsoft.com/office/officeart/2005/8/colors/accent4_2" csCatId="accent4"/>
      <dgm:spPr/>
      <dgm:t>
        <a:bodyPr/>
        <a:lstStyle/>
        <a:p>
          <a:endParaRPr lang="en-US"/>
        </a:p>
      </dgm:t>
    </dgm:pt>
    <dgm:pt modelId="{58022706-6369-4ABE-A7F7-0649F7E23C52}">
      <dgm:prSet/>
      <dgm:spPr/>
      <dgm:t>
        <a:bodyPr/>
        <a:lstStyle/>
        <a:p>
          <a:r>
            <a:rPr lang="en-US" dirty="0" err="1"/>
            <a:t>Bagaimana</a:t>
          </a:r>
          <a:r>
            <a:rPr lang="en-US" dirty="0"/>
            <a:t> </a:t>
          </a:r>
          <a:r>
            <a:rPr lang="en-US" dirty="0" err="1"/>
            <a:t>spesifikasi</a:t>
          </a:r>
          <a:r>
            <a:rPr lang="en-US" dirty="0"/>
            <a:t> dataset yang </a:t>
          </a:r>
          <a:r>
            <a:rPr lang="en-US" dirty="0" err="1"/>
            <a:t>dapat</a:t>
          </a:r>
          <a:r>
            <a:rPr lang="en-US" dirty="0"/>
            <a:t> </a:t>
          </a:r>
          <a:r>
            <a:rPr lang="en-US" dirty="0" err="1"/>
            <a:t>digunakan</a:t>
          </a:r>
          <a:r>
            <a:rPr lang="en-US" dirty="0"/>
            <a:t> </a:t>
          </a:r>
          <a:r>
            <a:rPr lang="en-US" dirty="0" err="1"/>
            <a:t>dalam</a:t>
          </a:r>
          <a:r>
            <a:rPr lang="en-US" dirty="0"/>
            <a:t> </a:t>
          </a:r>
          <a:r>
            <a:rPr lang="en-US" dirty="0" err="1"/>
            <a:t>penelitian</a:t>
          </a:r>
          <a:r>
            <a:rPr lang="en-US" dirty="0"/>
            <a:t> </a:t>
          </a:r>
          <a:r>
            <a:rPr lang="en-US" dirty="0" err="1"/>
            <a:t>ini</a:t>
          </a:r>
          <a:r>
            <a:rPr lang="en-US" dirty="0"/>
            <a:t>.</a:t>
          </a:r>
        </a:p>
      </dgm:t>
    </dgm:pt>
    <dgm:pt modelId="{17B6EDA3-5E54-452F-86FB-0E24F444657F}" type="parTrans" cxnId="{D2A25569-420A-4E01-8C13-55A1CA73EA46}">
      <dgm:prSet/>
      <dgm:spPr/>
      <dgm:t>
        <a:bodyPr/>
        <a:lstStyle/>
        <a:p>
          <a:endParaRPr lang="en-US"/>
        </a:p>
      </dgm:t>
    </dgm:pt>
    <dgm:pt modelId="{FF387E0F-48E3-4375-B659-F426B578FBAE}" type="sibTrans" cxnId="{D2A25569-420A-4E01-8C13-55A1CA73EA46}">
      <dgm:prSet/>
      <dgm:spPr/>
      <dgm:t>
        <a:bodyPr/>
        <a:lstStyle/>
        <a:p>
          <a:endParaRPr lang="en-US"/>
        </a:p>
      </dgm:t>
    </dgm:pt>
    <dgm:pt modelId="{EC02AE44-E2D5-4319-9B0A-5DFCEDC5B493}">
      <dgm:prSet/>
      <dgm:spPr/>
      <dgm:t>
        <a:bodyPr/>
        <a:lstStyle/>
        <a:p>
          <a:r>
            <a:rPr lang="en-US" dirty="0" err="1"/>
            <a:t>Bagaimana</a:t>
          </a:r>
          <a:r>
            <a:rPr lang="en-US" dirty="0"/>
            <a:t> </a:t>
          </a:r>
          <a:r>
            <a:rPr lang="en-US" i="1" dirty="0"/>
            <a:t>pre-processing</a:t>
          </a:r>
          <a:r>
            <a:rPr lang="en-US" dirty="0"/>
            <a:t> </a:t>
          </a:r>
          <a:r>
            <a:rPr lang="en-US" dirty="0" err="1"/>
            <a:t>citra</a:t>
          </a:r>
          <a:r>
            <a:rPr lang="en-US" dirty="0"/>
            <a:t> yang optimal </a:t>
          </a:r>
          <a:r>
            <a:rPr lang="en-US" dirty="0" err="1"/>
            <a:t>sehingga</a:t>
          </a:r>
          <a:r>
            <a:rPr lang="en-US" dirty="0"/>
            <a:t> </a:t>
          </a:r>
          <a:r>
            <a:rPr lang="en-US" dirty="0" err="1"/>
            <a:t>didapatkan</a:t>
          </a:r>
          <a:r>
            <a:rPr lang="en-US" dirty="0"/>
            <a:t> </a:t>
          </a:r>
          <a:r>
            <a:rPr lang="en-US" dirty="0" err="1"/>
            <a:t>fitur-fitur</a:t>
          </a:r>
          <a:r>
            <a:rPr lang="en-US" dirty="0"/>
            <a:t> RAG </a:t>
          </a:r>
          <a:r>
            <a:rPr lang="id-ID" dirty="0"/>
            <a:t>untuk</a:t>
          </a:r>
          <a:r>
            <a:rPr lang="en-US" dirty="0"/>
            <a:t> proses </a:t>
          </a:r>
          <a:r>
            <a:rPr lang="en-US" dirty="0" err="1"/>
            <a:t>pencocokan</a:t>
          </a:r>
          <a:r>
            <a:rPr lang="en-US" dirty="0"/>
            <a:t> </a:t>
          </a:r>
          <a:r>
            <a:rPr lang="en-US" dirty="0" err="1"/>
            <a:t>objek</a:t>
          </a:r>
          <a:r>
            <a:rPr lang="en-US" dirty="0"/>
            <a:t> </a:t>
          </a:r>
          <a:r>
            <a:rPr lang="en-US" dirty="0" err="1"/>
            <a:t>citra</a:t>
          </a:r>
          <a:r>
            <a:rPr lang="en-US" dirty="0"/>
            <a:t>.</a:t>
          </a:r>
        </a:p>
      </dgm:t>
    </dgm:pt>
    <dgm:pt modelId="{46BACB23-DD38-4C41-ABFC-E5FC4D0537F9}" type="parTrans" cxnId="{68039555-E658-43D4-939C-38D0F6396A42}">
      <dgm:prSet/>
      <dgm:spPr/>
      <dgm:t>
        <a:bodyPr/>
        <a:lstStyle/>
        <a:p>
          <a:endParaRPr lang="en-US"/>
        </a:p>
      </dgm:t>
    </dgm:pt>
    <dgm:pt modelId="{47B23A30-A541-4B3E-9241-5D995F48097C}" type="sibTrans" cxnId="{68039555-E658-43D4-939C-38D0F6396A42}">
      <dgm:prSet/>
      <dgm:spPr/>
      <dgm:t>
        <a:bodyPr/>
        <a:lstStyle/>
        <a:p>
          <a:endParaRPr lang="en-US"/>
        </a:p>
      </dgm:t>
    </dgm:pt>
    <dgm:pt modelId="{652F8056-49D7-4EEB-814A-F6BA136CED35}">
      <dgm:prSet/>
      <dgm:spPr/>
      <dgm:t>
        <a:bodyPr/>
        <a:lstStyle/>
        <a:p>
          <a:r>
            <a:rPr lang="en-US"/>
            <a:t>Bagaimana cara mengimplementasikan </a:t>
          </a:r>
          <a:r>
            <a:rPr lang="en-US" i="1"/>
            <a:t>graph matching</a:t>
          </a:r>
          <a:r>
            <a:rPr lang="en-US"/>
            <a:t> pada RAG agar memberikan hasil yang relevan pada pengambilan citra digital yang digunakan dalam penelitian ini.</a:t>
          </a:r>
        </a:p>
      </dgm:t>
    </dgm:pt>
    <dgm:pt modelId="{35DF0D91-6C29-4D25-8585-F79F24FAE924}" type="parTrans" cxnId="{5059DA10-C21C-4329-891A-C792FA4477C1}">
      <dgm:prSet/>
      <dgm:spPr/>
      <dgm:t>
        <a:bodyPr/>
        <a:lstStyle/>
        <a:p>
          <a:endParaRPr lang="en-US"/>
        </a:p>
      </dgm:t>
    </dgm:pt>
    <dgm:pt modelId="{BD64A9B1-4776-49E1-827A-166010850AD5}" type="sibTrans" cxnId="{5059DA10-C21C-4329-891A-C792FA4477C1}">
      <dgm:prSet/>
      <dgm:spPr/>
      <dgm:t>
        <a:bodyPr/>
        <a:lstStyle/>
        <a:p>
          <a:endParaRPr lang="en-US"/>
        </a:p>
      </dgm:t>
    </dgm:pt>
    <dgm:pt modelId="{ADB5FA11-51BA-43E1-930C-9435E5B7874C}" type="pres">
      <dgm:prSet presAssocID="{ED418A91-62DA-417F-B742-AEC31756E765}" presName="vert0" presStyleCnt="0">
        <dgm:presLayoutVars>
          <dgm:dir/>
          <dgm:animOne val="branch"/>
          <dgm:animLvl val="lvl"/>
        </dgm:presLayoutVars>
      </dgm:prSet>
      <dgm:spPr/>
    </dgm:pt>
    <dgm:pt modelId="{46EC45BC-CFB4-4DA8-A2A1-CDB659932D2A}" type="pres">
      <dgm:prSet presAssocID="{58022706-6369-4ABE-A7F7-0649F7E23C52}" presName="thickLine" presStyleLbl="alignNode1" presStyleIdx="0" presStyleCnt="3"/>
      <dgm:spPr/>
    </dgm:pt>
    <dgm:pt modelId="{6A863215-8562-48D6-BC0C-7A01F57EAED1}" type="pres">
      <dgm:prSet presAssocID="{58022706-6369-4ABE-A7F7-0649F7E23C52}" presName="horz1" presStyleCnt="0"/>
      <dgm:spPr/>
    </dgm:pt>
    <dgm:pt modelId="{298454BD-07CB-4F02-BCDC-390DC789C85D}" type="pres">
      <dgm:prSet presAssocID="{58022706-6369-4ABE-A7F7-0649F7E23C52}" presName="tx1" presStyleLbl="revTx" presStyleIdx="0" presStyleCnt="3"/>
      <dgm:spPr/>
    </dgm:pt>
    <dgm:pt modelId="{D59CF920-9C0F-44C8-9398-397F31B205F7}" type="pres">
      <dgm:prSet presAssocID="{58022706-6369-4ABE-A7F7-0649F7E23C52}" presName="vert1" presStyleCnt="0"/>
      <dgm:spPr/>
    </dgm:pt>
    <dgm:pt modelId="{5511168F-5F01-41EF-A548-3202FFF43C83}" type="pres">
      <dgm:prSet presAssocID="{EC02AE44-E2D5-4319-9B0A-5DFCEDC5B493}" presName="thickLine" presStyleLbl="alignNode1" presStyleIdx="1" presStyleCnt="3"/>
      <dgm:spPr/>
    </dgm:pt>
    <dgm:pt modelId="{83720457-C919-43E8-8F97-4875C93B1FD4}" type="pres">
      <dgm:prSet presAssocID="{EC02AE44-E2D5-4319-9B0A-5DFCEDC5B493}" presName="horz1" presStyleCnt="0"/>
      <dgm:spPr/>
    </dgm:pt>
    <dgm:pt modelId="{205A64F1-CAB5-447F-B33F-E7987703D426}" type="pres">
      <dgm:prSet presAssocID="{EC02AE44-E2D5-4319-9B0A-5DFCEDC5B493}" presName="tx1" presStyleLbl="revTx" presStyleIdx="1" presStyleCnt="3"/>
      <dgm:spPr/>
    </dgm:pt>
    <dgm:pt modelId="{05F56FB3-6B42-4ECA-BB32-8AB8D03DE6FE}" type="pres">
      <dgm:prSet presAssocID="{EC02AE44-E2D5-4319-9B0A-5DFCEDC5B493}" presName="vert1" presStyleCnt="0"/>
      <dgm:spPr/>
    </dgm:pt>
    <dgm:pt modelId="{790CE01D-DC8B-486A-A08A-4DA105804256}" type="pres">
      <dgm:prSet presAssocID="{652F8056-49D7-4EEB-814A-F6BA136CED35}" presName="thickLine" presStyleLbl="alignNode1" presStyleIdx="2" presStyleCnt="3"/>
      <dgm:spPr/>
    </dgm:pt>
    <dgm:pt modelId="{EB462237-BE82-4C53-9C63-978477E9E2CF}" type="pres">
      <dgm:prSet presAssocID="{652F8056-49D7-4EEB-814A-F6BA136CED35}" presName="horz1" presStyleCnt="0"/>
      <dgm:spPr/>
    </dgm:pt>
    <dgm:pt modelId="{C31246F2-4DE5-4FA6-8E78-C6D68F81B08B}" type="pres">
      <dgm:prSet presAssocID="{652F8056-49D7-4EEB-814A-F6BA136CED35}" presName="tx1" presStyleLbl="revTx" presStyleIdx="2" presStyleCnt="3"/>
      <dgm:spPr/>
    </dgm:pt>
    <dgm:pt modelId="{1330705B-92F1-4B95-A24D-DE72E99956B8}" type="pres">
      <dgm:prSet presAssocID="{652F8056-49D7-4EEB-814A-F6BA136CED35}" presName="vert1" presStyleCnt="0"/>
      <dgm:spPr/>
    </dgm:pt>
  </dgm:ptLst>
  <dgm:cxnLst>
    <dgm:cxn modelId="{5059DA10-C21C-4329-891A-C792FA4477C1}" srcId="{ED418A91-62DA-417F-B742-AEC31756E765}" destId="{652F8056-49D7-4EEB-814A-F6BA136CED35}" srcOrd="2" destOrd="0" parTransId="{35DF0D91-6C29-4D25-8585-F79F24FAE924}" sibTransId="{BD64A9B1-4776-49E1-827A-166010850AD5}"/>
    <dgm:cxn modelId="{CBEDB641-0E0A-4EA7-AF3F-0E892DDE5125}" type="presOf" srcId="{EC02AE44-E2D5-4319-9B0A-5DFCEDC5B493}" destId="{205A64F1-CAB5-447F-B33F-E7987703D426}" srcOrd="0" destOrd="0" presId="urn:microsoft.com/office/officeart/2008/layout/LinedList"/>
    <dgm:cxn modelId="{733A0642-472E-485F-8FEE-1CC81EDF2316}" type="presOf" srcId="{ED418A91-62DA-417F-B742-AEC31756E765}" destId="{ADB5FA11-51BA-43E1-930C-9435E5B7874C}" srcOrd="0" destOrd="0" presId="urn:microsoft.com/office/officeart/2008/layout/LinedList"/>
    <dgm:cxn modelId="{F3CA0146-56AC-4398-8ADC-4BE12957DB09}" type="presOf" srcId="{652F8056-49D7-4EEB-814A-F6BA136CED35}" destId="{C31246F2-4DE5-4FA6-8E78-C6D68F81B08B}" srcOrd="0" destOrd="0" presId="urn:microsoft.com/office/officeart/2008/layout/LinedList"/>
    <dgm:cxn modelId="{D2A25569-420A-4E01-8C13-55A1CA73EA46}" srcId="{ED418A91-62DA-417F-B742-AEC31756E765}" destId="{58022706-6369-4ABE-A7F7-0649F7E23C52}" srcOrd="0" destOrd="0" parTransId="{17B6EDA3-5E54-452F-86FB-0E24F444657F}" sibTransId="{FF387E0F-48E3-4375-B659-F426B578FBAE}"/>
    <dgm:cxn modelId="{68039555-E658-43D4-939C-38D0F6396A42}" srcId="{ED418A91-62DA-417F-B742-AEC31756E765}" destId="{EC02AE44-E2D5-4319-9B0A-5DFCEDC5B493}" srcOrd="1" destOrd="0" parTransId="{46BACB23-DD38-4C41-ABFC-E5FC4D0537F9}" sibTransId="{47B23A30-A541-4B3E-9241-5D995F48097C}"/>
    <dgm:cxn modelId="{AFC319C5-2A18-46B7-ADFF-9EB587C3F8ED}" type="presOf" srcId="{58022706-6369-4ABE-A7F7-0649F7E23C52}" destId="{298454BD-07CB-4F02-BCDC-390DC789C85D}" srcOrd="0" destOrd="0" presId="urn:microsoft.com/office/officeart/2008/layout/LinedList"/>
    <dgm:cxn modelId="{102C5773-0761-4D98-8F7E-769D5F47060C}" type="presParOf" srcId="{ADB5FA11-51BA-43E1-930C-9435E5B7874C}" destId="{46EC45BC-CFB4-4DA8-A2A1-CDB659932D2A}" srcOrd="0" destOrd="0" presId="urn:microsoft.com/office/officeart/2008/layout/LinedList"/>
    <dgm:cxn modelId="{C0A9942A-6C69-45EA-98DA-BD2AFDB34D26}" type="presParOf" srcId="{ADB5FA11-51BA-43E1-930C-9435E5B7874C}" destId="{6A863215-8562-48D6-BC0C-7A01F57EAED1}" srcOrd="1" destOrd="0" presId="urn:microsoft.com/office/officeart/2008/layout/LinedList"/>
    <dgm:cxn modelId="{1F104298-70C4-41CB-9E5C-D2C2499E8C92}" type="presParOf" srcId="{6A863215-8562-48D6-BC0C-7A01F57EAED1}" destId="{298454BD-07CB-4F02-BCDC-390DC789C85D}" srcOrd="0" destOrd="0" presId="urn:microsoft.com/office/officeart/2008/layout/LinedList"/>
    <dgm:cxn modelId="{578891A4-B375-4675-9005-09D27B16BA32}" type="presParOf" srcId="{6A863215-8562-48D6-BC0C-7A01F57EAED1}" destId="{D59CF920-9C0F-44C8-9398-397F31B205F7}" srcOrd="1" destOrd="0" presId="urn:microsoft.com/office/officeart/2008/layout/LinedList"/>
    <dgm:cxn modelId="{259F29FD-E2F0-4D00-A0A4-BAB9E294B1E9}" type="presParOf" srcId="{ADB5FA11-51BA-43E1-930C-9435E5B7874C}" destId="{5511168F-5F01-41EF-A548-3202FFF43C83}" srcOrd="2" destOrd="0" presId="urn:microsoft.com/office/officeart/2008/layout/LinedList"/>
    <dgm:cxn modelId="{1CAB14DF-EC1C-429B-B708-301EF7E8480A}" type="presParOf" srcId="{ADB5FA11-51BA-43E1-930C-9435E5B7874C}" destId="{83720457-C919-43E8-8F97-4875C93B1FD4}" srcOrd="3" destOrd="0" presId="urn:microsoft.com/office/officeart/2008/layout/LinedList"/>
    <dgm:cxn modelId="{D6007F7A-E85F-4588-98BB-8EAD0F9705A8}" type="presParOf" srcId="{83720457-C919-43E8-8F97-4875C93B1FD4}" destId="{205A64F1-CAB5-447F-B33F-E7987703D426}" srcOrd="0" destOrd="0" presId="urn:microsoft.com/office/officeart/2008/layout/LinedList"/>
    <dgm:cxn modelId="{2C99A543-8174-4141-B90D-A7E81BC04F99}" type="presParOf" srcId="{83720457-C919-43E8-8F97-4875C93B1FD4}" destId="{05F56FB3-6B42-4ECA-BB32-8AB8D03DE6FE}" srcOrd="1" destOrd="0" presId="urn:microsoft.com/office/officeart/2008/layout/LinedList"/>
    <dgm:cxn modelId="{5618D131-5031-48CD-89CF-D5D9785C6F2A}" type="presParOf" srcId="{ADB5FA11-51BA-43E1-930C-9435E5B7874C}" destId="{790CE01D-DC8B-486A-A08A-4DA105804256}" srcOrd="4" destOrd="0" presId="urn:microsoft.com/office/officeart/2008/layout/LinedList"/>
    <dgm:cxn modelId="{622E7006-4431-4B38-8E84-5CE1846B69ED}" type="presParOf" srcId="{ADB5FA11-51BA-43E1-930C-9435E5B7874C}" destId="{EB462237-BE82-4C53-9C63-978477E9E2CF}" srcOrd="5" destOrd="0" presId="urn:microsoft.com/office/officeart/2008/layout/LinedList"/>
    <dgm:cxn modelId="{A1304E74-05FC-49C5-94E3-BE89C67292BD}" type="presParOf" srcId="{EB462237-BE82-4C53-9C63-978477E9E2CF}" destId="{C31246F2-4DE5-4FA6-8E78-C6D68F81B08B}" srcOrd="0" destOrd="0" presId="urn:microsoft.com/office/officeart/2008/layout/LinedList"/>
    <dgm:cxn modelId="{B76841A2-5A97-409D-B9B7-E2C8663E8274}" type="presParOf" srcId="{EB462237-BE82-4C53-9C63-978477E9E2CF}" destId="{1330705B-92F1-4B95-A24D-DE72E99956B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468736-4ABE-46ED-A824-BA22E1B59D48}"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E91EA96D-4F15-44A9-B72F-9DA315855638}">
      <dgm:prSet custT="1"/>
      <dgm:spPr/>
      <dgm:t>
        <a:bodyPr/>
        <a:lstStyle/>
        <a:p>
          <a:pPr algn="just"/>
          <a:r>
            <a:rPr lang="id-ID" sz="1800" dirty="0" err="1"/>
            <a:t>Dataset</a:t>
          </a:r>
          <a:r>
            <a:rPr lang="id-ID" sz="1800" dirty="0"/>
            <a:t> </a:t>
          </a:r>
          <a:r>
            <a:rPr lang="en-US" sz="1800" dirty="0"/>
            <a:t>yang </a:t>
          </a:r>
          <a:r>
            <a:rPr lang="en-US" sz="1800" dirty="0" err="1"/>
            <a:t>digunakan</a:t>
          </a:r>
          <a:r>
            <a:rPr lang="en-US" sz="1800" dirty="0"/>
            <a:t> </a:t>
          </a:r>
          <a:r>
            <a:rPr lang="en-US" sz="1800" dirty="0" err="1"/>
            <a:t>adalah</a:t>
          </a:r>
          <a:r>
            <a:rPr lang="en-US" sz="1800" dirty="0"/>
            <a:t> </a:t>
          </a:r>
          <a:r>
            <a:rPr lang="en-US" sz="1800" dirty="0" err="1"/>
            <a:t>kumpulan</a:t>
          </a:r>
          <a:r>
            <a:rPr lang="en-US" sz="1800" dirty="0"/>
            <a:t> </a:t>
          </a:r>
          <a:r>
            <a:rPr lang="en-US" sz="1800" dirty="0" err="1"/>
            <a:t>citra</a:t>
          </a:r>
          <a:r>
            <a:rPr lang="en-US" sz="1800" dirty="0"/>
            <a:t> digital </a:t>
          </a:r>
          <a:r>
            <a:rPr lang="en-US" sz="1800" dirty="0" err="1"/>
            <a:t>berukuran</a:t>
          </a:r>
          <a:r>
            <a:rPr lang="en-US" sz="1800" dirty="0"/>
            <a:t> 64 x 64 </a:t>
          </a:r>
          <a:r>
            <a:rPr lang="en-US" sz="1800" dirty="0" err="1"/>
            <a:t>piksel</a:t>
          </a:r>
          <a:r>
            <a:rPr lang="en-US" sz="1800" dirty="0"/>
            <a:t> </a:t>
          </a:r>
          <a:r>
            <a:rPr lang="en-US" sz="1800" dirty="0" err="1"/>
            <a:t>disediakan</a:t>
          </a:r>
          <a:r>
            <a:rPr lang="en-US" sz="1800" dirty="0"/>
            <a:t> </a:t>
          </a:r>
          <a:r>
            <a:rPr lang="en-US" sz="1800" dirty="0" err="1"/>
            <a:t>oleh</a:t>
          </a:r>
          <a:r>
            <a:rPr lang="en-US" sz="1800" dirty="0"/>
            <a:t> </a:t>
          </a:r>
          <a:r>
            <a:rPr lang="en-US" sz="1800" dirty="0" err="1"/>
            <a:t>peneliti</a:t>
          </a:r>
          <a:r>
            <a:rPr lang="en-US" sz="1800" dirty="0"/>
            <a:t> </a:t>
          </a:r>
          <a:r>
            <a:rPr lang="en-US" sz="1800" dirty="0" err="1"/>
            <a:t>baik</a:t>
          </a:r>
          <a:r>
            <a:rPr lang="en-US" sz="1800" dirty="0"/>
            <a:t> </a:t>
          </a:r>
          <a:r>
            <a:rPr lang="en-US" sz="1800" dirty="0" err="1"/>
            <a:t>berupa</a:t>
          </a:r>
          <a:r>
            <a:rPr lang="en-US" sz="1800" dirty="0"/>
            <a:t> </a:t>
          </a:r>
          <a:r>
            <a:rPr lang="en-US" sz="1800" dirty="0" err="1"/>
            <a:t>citra</a:t>
          </a:r>
          <a:r>
            <a:rPr lang="en-US" sz="1800" dirty="0"/>
            <a:t> </a:t>
          </a:r>
          <a:r>
            <a:rPr lang="en-US" sz="1800" i="1" dirty="0"/>
            <a:t>artificial</a:t>
          </a:r>
          <a:r>
            <a:rPr lang="en-US" sz="1800" dirty="0"/>
            <a:t> </a:t>
          </a:r>
          <a:r>
            <a:rPr lang="en-US" sz="1800" dirty="0" err="1"/>
            <a:t>maupun</a:t>
          </a:r>
          <a:r>
            <a:rPr lang="en-US" sz="1800" dirty="0"/>
            <a:t> </a:t>
          </a:r>
          <a:r>
            <a:rPr lang="en-US" sz="1800" dirty="0" err="1"/>
            <a:t>citra</a:t>
          </a:r>
          <a:r>
            <a:rPr lang="en-US" sz="1800" dirty="0"/>
            <a:t> motif inti batik.</a:t>
          </a:r>
        </a:p>
      </dgm:t>
    </dgm:pt>
    <dgm:pt modelId="{ED463FB3-417B-4AEE-86C6-7F86400C5B5B}" type="parTrans" cxnId="{AB857973-D503-43D3-A53E-C302C3683BD3}">
      <dgm:prSet/>
      <dgm:spPr/>
      <dgm:t>
        <a:bodyPr/>
        <a:lstStyle/>
        <a:p>
          <a:pPr algn="just"/>
          <a:endParaRPr lang="en-US" sz="1800"/>
        </a:p>
      </dgm:t>
    </dgm:pt>
    <dgm:pt modelId="{C80D287E-CCD3-4989-A4DF-2693C822C239}" type="sibTrans" cxnId="{AB857973-D503-43D3-A53E-C302C3683BD3}">
      <dgm:prSet/>
      <dgm:spPr/>
      <dgm:t>
        <a:bodyPr/>
        <a:lstStyle/>
        <a:p>
          <a:pPr algn="just"/>
          <a:endParaRPr lang="en-US" sz="1800"/>
        </a:p>
      </dgm:t>
    </dgm:pt>
    <dgm:pt modelId="{B884FDCB-1909-40E8-8DAC-6CF3FABF0D28}">
      <dgm:prSet custT="1"/>
      <dgm:spPr/>
      <dgm:t>
        <a:bodyPr/>
        <a:lstStyle/>
        <a:p>
          <a:pPr algn="just"/>
          <a:r>
            <a:rPr lang="en-US" sz="1800"/>
            <a:t>Citra </a:t>
          </a:r>
          <a:r>
            <a:rPr lang="en-US" sz="1800" i="1"/>
            <a:t>artificial</a:t>
          </a:r>
          <a:r>
            <a:rPr lang="en-US" sz="1800"/>
            <a:t> adalah citra yang dibuat penulis sedemikian rupa sehingga relevan untuk menguji metode pada penelitian ini.</a:t>
          </a:r>
        </a:p>
      </dgm:t>
    </dgm:pt>
    <dgm:pt modelId="{20749C6E-0300-4A31-969F-C5FA3E428701}" type="parTrans" cxnId="{2B066A41-3DD7-43E8-A2DC-FB7547DE4425}">
      <dgm:prSet/>
      <dgm:spPr/>
      <dgm:t>
        <a:bodyPr/>
        <a:lstStyle/>
        <a:p>
          <a:pPr algn="just"/>
          <a:endParaRPr lang="en-US" sz="1800"/>
        </a:p>
      </dgm:t>
    </dgm:pt>
    <dgm:pt modelId="{8A1046AF-0F6E-43FA-83AC-8D55912A3787}" type="sibTrans" cxnId="{2B066A41-3DD7-43E8-A2DC-FB7547DE4425}">
      <dgm:prSet/>
      <dgm:spPr/>
      <dgm:t>
        <a:bodyPr/>
        <a:lstStyle/>
        <a:p>
          <a:pPr algn="just"/>
          <a:endParaRPr lang="en-US" sz="1800"/>
        </a:p>
      </dgm:t>
    </dgm:pt>
    <dgm:pt modelId="{0284172A-C5EB-40AB-A007-4F7B21E2A4D6}">
      <dgm:prSet custT="1"/>
      <dgm:spPr/>
      <dgm:t>
        <a:bodyPr/>
        <a:lstStyle/>
        <a:p>
          <a:pPr algn="just"/>
          <a:r>
            <a:rPr lang="en-US" sz="1800" dirty="0"/>
            <a:t>Citra motif inti batik </a:t>
          </a:r>
          <a:r>
            <a:rPr lang="en-US" sz="1800" dirty="0" err="1"/>
            <a:t>adalah</a:t>
          </a:r>
          <a:r>
            <a:rPr lang="en-US" sz="1800" dirty="0"/>
            <a:t> </a:t>
          </a:r>
          <a:r>
            <a:rPr lang="en-US" sz="1800" dirty="0" err="1"/>
            <a:t>citra</a:t>
          </a:r>
          <a:r>
            <a:rPr lang="en-US" sz="1800" dirty="0"/>
            <a:t> motif batik yang </a:t>
          </a:r>
          <a:r>
            <a:rPr lang="en-US" sz="1800" dirty="0" err="1"/>
            <a:t>diambil</a:t>
          </a:r>
          <a:r>
            <a:rPr lang="en-US" sz="1800" dirty="0"/>
            <a:t> </a:t>
          </a:r>
          <a:r>
            <a:rPr lang="en-US" sz="1800" dirty="0" err="1"/>
            <a:t>dari</a:t>
          </a:r>
          <a:r>
            <a:rPr lang="en-US" sz="1800" dirty="0"/>
            <a:t> </a:t>
          </a:r>
          <a:r>
            <a:rPr lang="en-US" sz="1800" dirty="0" err="1"/>
            <a:t>sumber-sumber</a:t>
          </a:r>
          <a:r>
            <a:rPr lang="en-US" sz="1800" dirty="0"/>
            <a:t> lain ( </a:t>
          </a:r>
          <a:r>
            <a:rPr lang="en-US" sz="1800" dirty="0" err="1"/>
            <a:t>tidak</a:t>
          </a:r>
          <a:r>
            <a:rPr lang="en-US" sz="1800" dirty="0"/>
            <a:t> </a:t>
          </a:r>
          <a:r>
            <a:rPr lang="en-US" sz="1800" dirty="0" err="1"/>
            <a:t>dibuat</a:t>
          </a:r>
          <a:r>
            <a:rPr lang="en-US" sz="1800" dirty="0"/>
            <a:t> </a:t>
          </a:r>
          <a:r>
            <a:rPr lang="en-US" sz="1800" dirty="0" err="1"/>
            <a:t>oleh</a:t>
          </a:r>
          <a:r>
            <a:rPr lang="en-US" sz="1800" dirty="0"/>
            <a:t> </a:t>
          </a:r>
          <a:r>
            <a:rPr lang="en-US" sz="1800" dirty="0" err="1"/>
            <a:t>penulis</a:t>
          </a:r>
          <a:r>
            <a:rPr lang="en-US" sz="1800" dirty="0"/>
            <a:t> ).</a:t>
          </a:r>
        </a:p>
      </dgm:t>
    </dgm:pt>
    <dgm:pt modelId="{0800E36B-F5A4-4CEC-88CF-3D5B4CAF950A}" type="parTrans" cxnId="{0FF4A6BA-1E40-4EB3-908C-695DB944B070}">
      <dgm:prSet/>
      <dgm:spPr/>
      <dgm:t>
        <a:bodyPr/>
        <a:lstStyle/>
        <a:p>
          <a:pPr algn="just"/>
          <a:endParaRPr lang="en-US" sz="1800"/>
        </a:p>
      </dgm:t>
    </dgm:pt>
    <dgm:pt modelId="{1824F13B-F852-4B5E-A81E-0B1307A22A3C}" type="sibTrans" cxnId="{0FF4A6BA-1E40-4EB3-908C-695DB944B070}">
      <dgm:prSet/>
      <dgm:spPr/>
      <dgm:t>
        <a:bodyPr/>
        <a:lstStyle/>
        <a:p>
          <a:pPr algn="just"/>
          <a:endParaRPr lang="en-US" sz="1800"/>
        </a:p>
      </dgm:t>
    </dgm:pt>
    <dgm:pt modelId="{3146D9B2-8024-434F-8141-FEB06CADD297}">
      <dgm:prSet custT="1"/>
      <dgm:spPr/>
      <dgm:t>
        <a:bodyPr/>
        <a:lstStyle/>
        <a:p>
          <a:pPr algn="just"/>
          <a:r>
            <a:rPr lang="en-US" sz="1800" dirty="0"/>
            <a:t>Citra digital yang </a:t>
          </a:r>
          <a:r>
            <a:rPr lang="en-US" sz="1800" dirty="0" err="1"/>
            <a:t>akan</a:t>
          </a:r>
          <a:r>
            <a:rPr lang="en-US" sz="1800" dirty="0"/>
            <a:t> </a:t>
          </a:r>
          <a:r>
            <a:rPr lang="en-US" sz="1800" dirty="0" err="1"/>
            <a:t>diujikan</a:t>
          </a:r>
          <a:r>
            <a:rPr lang="en-US" sz="1800" dirty="0"/>
            <a:t> </a:t>
          </a:r>
          <a:r>
            <a:rPr lang="en-US" sz="1800" dirty="0" err="1"/>
            <a:t>hanya</a:t>
          </a:r>
          <a:r>
            <a:rPr lang="en-US" sz="1800" dirty="0"/>
            <a:t> </a:t>
          </a:r>
          <a:r>
            <a:rPr lang="en-US" sz="1800" dirty="0" err="1"/>
            <a:t>berasal</a:t>
          </a:r>
          <a:r>
            <a:rPr lang="en-US" sz="1800" dirty="0"/>
            <a:t> </a:t>
          </a:r>
          <a:r>
            <a:rPr lang="en-US" sz="1800" dirty="0" err="1"/>
            <a:t>dari</a:t>
          </a:r>
          <a:r>
            <a:rPr lang="en-US" sz="1800" dirty="0"/>
            <a:t> </a:t>
          </a:r>
          <a:r>
            <a:rPr lang="en-US" sz="1800" i="1" dirty="0"/>
            <a:t>dataset</a:t>
          </a:r>
          <a:r>
            <a:rPr lang="en-US" sz="1800" dirty="0"/>
            <a:t> </a:t>
          </a:r>
          <a:r>
            <a:rPr lang="en-US" sz="1800" dirty="0" err="1"/>
            <a:t>peneliti</a:t>
          </a:r>
          <a:r>
            <a:rPr lang="en-US" sz="1800" dirty="0"/>
            <a:t>.</a:t>
          </a:r>
        </a:p>
      </dgm:t>
    </dgm:pt>
    <dgm:pt modelId="{FC4831BE-02BA-442B-AEF6-C775FD067D15}" type="parTrans" cxnId="{6690F545-C27A-47B2-91FF-4C11E0156BAC}">
      <dgm:prSet/>
      <dgm:spPr/>
      <dgm:t>
        <a:bodyPr/>
        <a:lstStyle/>
        <a:p>
          <a:pPr algn="just"/>
          <a:endParaRPr lang="en-US" sz="1800"/>
        </a:p>
      </dgm:t>
    </dgm:pt>
    <dgm:pt modelId="{7C3FC4C4-0A80-4326-BAE7-62C5169E0FB8}" type="sibTrans" cxnId="{6690F545-C27A-47B2-91FF-4C11E0156BAC}">
      <dgm:prSet/>
      <dgm:spPr/>
      <dgm:t>
        <a:bodyPr/>
        <a:lstStyle/>
        <a:p>
          <a:pPr algn="just"/>
          <a:endParaRPr lang="en-US" sz="1800"/>
        </a:p>
      </dgm:t>
    </dgm:pt>
    <dgm:pt modelId="{BF5BB062-5156-4401-BB7A-0C9E5F2300CF}">
      <dgm:prSet custT="1"/>
      <dgm:spPr/>
      <dgm:t>
        <a:bodyPr/>
        <a:lstStyle/>
        <a:p>
          <a:pPr algn="just"/>
          <a:r>
            <a:rPr lang="id-ID" sz="1800"/>
            <a:t>Program dibangun menggunakan bahasa pemrograman </a:t>
          </a:r>
          <a:r>
            <a:rPr lang="en-US" sz="1800"/>
            <a:t>Python</a:t>
          </a:r>
          <a:r>
            <a:rPr lang="id-ID" sz="1800"/>
            <a:t>.</a:t>
          </a:r>
          <a:endParaRPr lang="en-US" sz="1800"/>
        </a:p>
      </dgm:t>
    </dgm:pt>
    <dgm:pt modelId="{1CC79B73-5CDD-4F1B-AE36-C2620DFBDCE7}" type="parTrans" cxnId="{0E064437-61C5-4E04-8190-920A8BA423C7}">
      <dgm:prSet/>
      <dgm:spPr/>
      <dgm:t>
        <a:bodyPr/>
        <a:lstStyle/>
        <a:p>
          <a:pPr algn="just"/>
          <a:endParaRPr lang="en-US" sz="1800"/>
        </a:p>
      </dgm:t>
    </dgm:pt>
    <dgm:pt modelId="{5A8E057E-6EF9-449D-A7E5-3B11377BFDFC}" type="sibTrans" cxnId="{0E064437-61C5-4E04-8190-920A8BA423C7}">
      <dgm:prSet/>
      <dgm:spPr/>
      <dgm:t>
        <a:bodyPr/>
        <a:lstStyle/>
        <a:p>
          <a:pPr algn="just"/>
          <a:endParaRPr lang="en-US" sz="1800"/>
        </a:p>
      </dgm:t>
    </dgm:pt>
    <dgm:pt modelId="{91C34C99-6D9D-4BA2-91BD-EA0AD37B17A4}">
      <dgm:prSet custT="1"/>
      <dgm:spPr/>
      <dgm:t>
        <a:bodyPr/>
        <a:lstStyle/>
        <a:p>
          <a:pPr algn="just"/>
          <a:r>
            <a:rPr lang="id-ID" sz="1800" dirty="0"/>
            <a:t>Hasil dari penelitian ini </a:t>
          </a:r>
          <a:r>
            <a:rPr lang="en-US" sz="1800" dirty="0" err="1"/>
            <a:t>akan</a:t>
          </a:r>
          <a:r>
            <a:rPr lang="en-US" sz="1800" dirty="0"/>
            <a:t> </a:t>
          </a:r>
          <a:r>
            <a:rPr lang="en-US" sz="1800" dirty="0" err="1"/>
            <a:t>menunjukkan</a:t>
          </a:r>
          <a:r>
            <a:rPr lang="en-US" sz="1800" dirty="0"/>
            <a:t> </a:t>
          </a:r>
          <a:r>
            <a:rPr lang="en-US" sz="1800" dirty="0" err="1"/>
            <a:t>kelompok</a:t>
          </a:r>
          <a:r>
            <a:rPr lang="en-US" sz="1800" dirty="0"/>
            <a:t> </a:t>
          </a:r>
          <a:r>
            <a:rPr lang="en-US" sz="1800" dirty="0" err="1"/>
            <a:t>citra</a:t>
          </a:r>
          <a:r>
            <a:rPr lang="en-US" sz="1800" dirty="0"/>
            <a:t> yang </a:t>
          </a:r>
          <a:r>
            <a:rPr lang="en-US" sz="1800" dirty="0" err="1"/>
            <a:t>diprediksi</a:t>
          </a:r>
          <a:r>
            <a:rPr lang="en-US" sz="1800" dirty="0"/>
            <a:t> </a:t>
          </a:r>
          <a:r>
            <a:rPr lang="en-US" sz="1800" dirty="0" err="1"/>
            <a:t>memiliki</a:t>
          </a:r>
          <a:r>
            <a:rPr lang="en-US" sz="1800" dirty="0"/>
            <a:t> </a:t>
          </a:r>
          <a:r>
            <a:rPr lang="en-US" sz="1800" dirty="0" err="1"/>
            <a:t>kemiripan</a:t>
          </a:r>
          <a:r>
            <a:rPr lang="en-US" sz="1800" dirty="0"/>
            <a:t> </a:t>
          </a:r>
          <a:r>
            <a:rPr lang="en-US" sz="1800" dirty="0" err="1"/>
            <a:t>dengan</a:t>
          </a:r>
          <a:r>
            <a:rPr lang="en-US" sz="1800" dirty="0"/>
            <a:t> </a:t>
          </a:r>
          <a:r>
            <a:rPr lang="en-US" sz="1800" dirty="0" err="1"/>
            <a:t>citra</a:t>
          </a:r>
          <a:r>
            <a:rPr lang="en-US" sz="1800" dirty="0"/>
            <a:t> </a:t>
          </a:r>
          <a:r>
            <a:rPr lang="en-US" sz="1800" dirty="0" err="1"/>
            <a:t>masukan</a:t>
          </a:r>
          <a:r>
            <a:rPr lang="id-ID" sz="1800" dirty="0"/>
            <a:t>.</a:t>
          </a:r>
          <a:endParaRPr lang="en-US" sz="1800" dirty="0"/>
        </a:p>
      </dgm:t>
    </dgm:pt>
    <dgm:pt modelId="{CFFA1CAD-B86F-469C-8AE5-B317460046CE}" type="parTrans" cxnId="{3E9CC82F-A093-4148-B98D-7DDDE68E878F}">
      <dgm:prSet/>
      <dgm:spPr/>
      <dgm:t>
        <a:bodyPr/>
        <a:lstStyle/>
        <a:p>
          <a:pPr algn="just"/>
          <a:endParaRPr lang="en-US" sz="1800"/>
        </a:p>
      </dgm:t>
    </dgm:pt>
    <dgm:pt modelId="{747C84B0-C48D-45B4-A33D-A33BF7B263C7}" type="sibTrans" cxnId="{3E9CC82F-A093-4148-B98D-7DDDE68E878F}">
      <dgm:prSet/>
      <dgm:spPr/>
      <dgm:t>
        <a:bodyPr/>
        <a:lstStyle/>
        <a:p>
          <a:pPr algn="just"/>
          <a:endParaRPr lang="en-US" sz="1800"/>
        </a:p>
      </dgm:t>
    </dgm:pt>
    <dgm:pt modelId="{386026FE-AF7A-4066-B7EA-9800931FB3F8}" type="pres">
      <dgm:prSet presAssocID="{89468736-4ABE-46ED-A824-BA22E1B59D48}" presName="linear" presStyleCnt="0">
        <dgm:presLayoutVars>
          <dgm:animLvl val="lvl"/>
          <dgm:resizeHandles val="exact"/>
        </dgm:presLayoutVars>
      </dgm:prSet>
      <dgm:spPr/>
    </dgm:pt>
    <dgm:pt modelId="{29D0E6DC-B28A-4881-BE85-3F497460FDF2}" type="pres">
      <dgm:prSet presAssocID="{E91EA96D-4F15-44A9-B72F-9DA315855638}" presName="parentText" presStyleLbl="node1" presStyleIdx="0" presStyleCnt="6">
        <dgm:presLayoutVars>
          <dgm:chMax val="0"/>
          <dgm:bulletEnabled val="1"/>
        </dgm:presLayoutVars>
      </dgm:prSet>
      <dgm:spPr/>
    </dgm:pt>
    <dgm:pt modelId="{2BEF0E61-AF03-4FC1-81E0-D393AAECBD5A}" type="pres">
      <dgm:prSet presAssocID="{C80D287E-CCD3-4989-A4DF-2693C822C239}" presName="spacer" presStyleCnt="0"/>
      <dgm:spPr/>
    </dgm:pt>
    <dgm:pt modelId="{6CFF14F3-6AF5-4039-B2F4-3CC2ACA11A16}" type="pres">
      <dgm:prSet presAssocID="{B884FDCB-1909-40E8-8DAC-6CF3FABF0D28}" presName="parentText" presStyleLbl="node1" presStyleIdx="1" presStyleCnt="6">
        <dgm:presLayoutVars>
          <dgm:chMax val="0"/>
          <dgm:bulletEnabled val="1"/>
        </dgm:presLayoutVars>
      </dgm:prSet>
      <dgm:spPr/>
    </dgm:pt>
    <dgm:pt modelId="{69DC5951-D93B-433D-8095-2716AD508024}" type="pres">
      <dgm:prSet presAssocID="{8A1046AF-0F6E-43FA-83AC-8D55912A3787}" presName="spacer" presStyleCnt="0"/>
      <dgm:spPr/>
    </dgm:pt>
    <dgm:pt modelId="{9237302C-349C-41F4-8302-A756AB50D453}" type="pres">
      <dgm:prSet presAssocID="{0284172A-C5EB-40AB-A007-4F7B21E2A4D6}" presName="parentText" presStyleLbl="node1" presStyleIdx="2" presStyleCnt="6">
        <dgm:presLayoutVars>
          <dgm:chMax val="0"/>
          <dgm:bulletEnabled val="1"/>
        </dgm:presLayoutVars>
      </dgm:prSet>
      <dgm:spPr/>
    </dgm:pt>
    <dgm:pt modelId="{7EC8116E-05CE-4AF7-8C3E-A4A6334D1DFB}" type="pres">
      <dgm:prSet presAssocID="{1824F13B-F852-4B5E-A81E-0B1307A22A3C}" presName="spacer" presStyleCnt="0"/>
      <dgm:spPr/>
    </dgm:pt>
    <dgm:pt modelId="{9D351A8D-A934-4D7A-9C0F-B3AC6E2842EA}" type="pres">
      <dgm:prSet presAssocID="{3146D9B2-8024-434F-8141-FEB06CADD297}" presName="parentText" presStyleLbl="node1" presStyleIdx="3" presStyleCnt="6">
        <dgm:presLayoutVars>
          <dgm:chMax val="0"/>
          <dgm:bulletEnabled val="1"/>
        </dgm:presLayoutVars>
      </dgm:prSet>
      <dgm:spPr/>
    </dgm:pt>
    <dgm:pt modelId="{33736D3A-4987-4F5F-ADFA-8C0DB207AD15}" type="pres">
      <dgm:prSet presAssocID="{7C3FC4C4-0A80-4326-BAE7-62C5169E0FB8}" presName="spacer" presStyleCnt="0"/>
      <dgm:spPr/>
    </dgm:pt>
    <dgm:pt modelId="{0C322232-7B10-4A02-AAD7-A7AB36120E8B}" type="pres">
      <dgm:prSet presAssocID="{BF5BB062-5156-4401-BB7A-0C9E5F2300CF}" presName="parentText" presStyleLbl="node1" presStyleIdx="4" presStyleCnt="6">
        <dgm:presLayoutVars>
          <dgm:chMax val="0"/>
          <dgm:bulletEnabled val="1"/>
        </dgm:presLayoutVars>
      </dgm:prSet>
      <dgm:spPr/>
    </dgm:pt>
    <dgm:pt modelId="{93093C81-737E-4881-9E73-038D4C9B79F9}" type="pres">
      <dgm:prSet presAssocID="{5A8E057E-6EF9-449D-A7E5-3B11377BFDFC}" presName="spacer" presStyleCnt="0"/>
      <dgm:spPr/>
    </dgm:pt>
    <dgm:pt modelId="{87D9E0A0-9F7F-4137-8C1C-EB87D123563C}" type="pres">
      <dgm:prSet presAssocID="{91C34C99-6D9D-4BA2-91BD-EA0AD37B17A4}" presName="parentText" presStyleLbl="node1" presStyleIdx="5" presStyleCnt="6">
        <dgm:presLayoutVars>
          <dgm:chMax val="0"/>
          <dgm:bulletEnabled val="1"/>
        </dgm:presLayoutVars>
      </dgm:prSet>
      <dgm:spPr/>
    </dgm:pt>
  </dgm:ptLst>
  <dgm:cxnLst>
    <dgm:cxn modelId="{D11E6A1E-A943-4E9F-BA40-4C37055CD1A8}" type="presOf" srcId="{B884FDCB-1909-40E8-8DAC-6CF3FABF0D28}" destId="{6CFF14F3-6AF5-4039-B2F4-3CC2ACA11A16}" srcOrd="0" destOrd="0" presId="urn:microsoft.com/office/officeart/2005/8/layout/vList2"/>
    <dgm:cxn modelId="{3E9CC82F-A093-4148-B98D-7DDDE68E878F}" srcId="{89468736-4ABE-46ED-A824-BA22E1B59D48}" destId="{91C34C99-6D9D-4BA2-91BD-EA0AD37B17A4}" srcOrd="5" destOrd="0" parTransId="{CFFA1CAD-B86F-469C-8AE5-B317460046CE}" sibTransId="{747C84B0-C48D-45B4-A33D-A33BF7B263C7}"/>
    <dgm:cxn modelId="{0E064437-61C5-4E04-8190-920A8BA423C7}" srcId="{89468736-4ABE-46ED-A824-BA22E1B59D48}" destId="{BF5BB062-5156-4401-BB7A-0C9E5F2300CF}" srcOrd="4" destOrd="0" parTransId="{1CC79B73-5CDD-4F1B-AE36-C2620DFBDCE7}" sibTransId="{5A8E057E-6EF9-449D-A7E5-3B11377BFDFC}"/>
    <dgm:cxn modelId="{2B066A41-3DD7-43E8-A2DC-FB7547DE4425}" srcId="{89468736-4ABE-46ED-A824-BA22E1B59D48}" destId="{B884FDCB-1909-40E8-8DAC-6CF3FABF0D28}" srcOrd="1" destOrd="0" parTransId="{20749C6E-0300-4A31-969F-C5FA3E428701}" sibTransId="{8A1046AF-0F6E-43FA-83AC-8D55912A3787}"/>
    <dgm:cxn modelId="{6690F545-C27A-47B2-91FF-4C11E0156BAC}" srcId="{89468736-4ABE-46ED-A824-BA22E1B59D48}" destId="{3146D9B2-8024-434F-8141-FEB06CADD297}" srcOrd="3" destOrd="0" parTransId="{FC4831BE-02BA-442B-AEF6-C775FD067D15}" sibTransId="{7C3FC4C4-0A80-4326-BAE7-62C5169E0FB8}"/>
    <dgm:cxn modelId="{AB857973-D503-43D3-A53E-C302C3683BD3}" srcId="{89468736-4ABE-46ED-A824-BA22E1B59D48}" destId="{E91EA96D-4F15-44A9-B72F-9DA315855638}" srcOrd="0" destOrd="0" parTransId="{ED463FB3-417B-4AEE-86C6-7F86400C5B5B}" sibTransId="{C80D287E-CCD3-4989-A4DF-2693C822C239}"/>
    <dgm:cxn modelId="{DAF5699F-787B-4DAE-9EC4-31925206EE34}" type="presOf" srcId="{3146D9B2-8024-434F-8141-FEB06CADD297}" destId="{9D351A8D-A934-4D7A-9C0F-B3AC6E2842EA}" srcOrd="0" destOrd="0" presId="urn:microsoft.com/office/officeart/2005/8/layout/vList2"/>
    <dgm:cxn modelId="{48A481AA-513A-4BA4-9BC4-0BC2F3ED65A3}" type="presOf" srcId="{89468736-4ABE-46ED-A824-BA22E1B59D48}" destId="{386026FE-AF7A-4066-B7EA-9800931FB3F8}" srcOrd="0" destOrd="0" presId="urn:microsoft.com/office/officeart/2005/8/layout/vList2"/>
    <dgm:cxn modelId="{8A07D2AD-8892-4EE3-9F5F-B178F9C1B673}" type="presOf" srcId="{BF5BB062-5156-4401-BB7A-0C9E5F2300CF}" destId="{0C322232-7B10-4A02-AAD7-A7AB36120E8B}" srcOrd="0" destOrd="0" presId="urn:microsoft.com/office/officeart/2005/8/layout/vList2"/>
    <dgm:cxn modelId="{74159CB0-6E80-40E7-9BDC-A6BF1F90C138}" type="presOf" srcId="{91C34C99-6D9D-4BA2-91BD-EA0AD37B17A4}" destId="{87D9E0A0-9F7F-4137-8C1C-EB87D123563C}" srcOrd="0" destOrd="0" presId="urn:microsoft.com/office/officeart/2005/8/layout/vList2"/>
    <dgm:cxn modelId="{69D829B4-784C-45B2-9416-BBC2A4F7D15C}" type="presOf" srcId="{0284172A-C5EB-40AB-A007-4F7B21E2A4D6}" destId="{9237302C-349C-41F4-8302-A756AB50D453}" srcOrd="0" destOrd="0" presId="urn:microsoft.com/office/officeart/2005/8/layout/vList2"/>
    <dgm:cxn modelId="{0FF4A6BA-1E40-4EB3-908C-695DB944B070}" srcId="{89468736-4ABE-46ED-A824-BA22E1B59D48}" destId="{0284172A-C5EB-40AB-A007-4F7B21E2A4D6}" srcOrd="2" destOrd="0" parTransId="{0800E36B-F5A4-4CEC-88CF-3D5B4CAF950A}" sibTransId="{1824F13B-F852-4B5E-A81E-0B1307A22A3C}"/>
    <dgm:cxn modelId="{3103CDF8-57D0-4510-AFE2-8D57200C0B4F}" type="presOf" srcId="{E91EA96D-4F15-44A9-B72F-9DA315855638}" destId="{29D0E6DC-B28A-4881-BE85-3F497460FDF2}" srcOrd="0" destOrd="0" presId="urn:microsoft.com/office/officeart/2005/8/layout/vList2"/>
    <dgm:cxn modelId="{72E29DB3-ED83-4E3D-BE0F-A0F5C4981B58}" type="presParOf" srcId="{386026FE-AF7A-4066-B7EA-9800931FB3F8}" destId="{29D0E6DC-B28A-4881-BE85-3F497460FDF2}" srcOrd="0" destOrd="0" presId="urn:microsoft.com/office/officeart/2005/8/layout/vList2"/>
    <dgm:cxn modelId="{BF845321-03CC-4567-8F43-E17117DDD0E5}" type="presParOf" srcId="{386026FE-AF7A-4066-B7EA-9800931FB3F8}" destId="{2BEF0E61-AF03-4FC1-81E0-D393AAECBD5A}" srcOrd="1" destOrd="0" presId="urn:microsoft.com/office/officeart/2005/8/layout/vList2"/>
    <dgm:cxn modelId="{FC084851-2C2A-40C1-BB74-B6AA2F967247}" type="presParOf" srcId="{386026FE-AF7A-4066-B7EA-9800931FB3F8}" destId="{6CFF14F3-6AF5-4039-B2F4-3CC2ACA11A16}" srcOrd="2" destOrd="0" presId="urn:microsoft.com/office/officeart/2005/8/layout/vList2"/>
    <dgm:cxn modelId="{F4EE950B-8C9B-491C-A6AE-9FDDB66D740E}" type="presParOf" srcId="{386026FE-AF7A-4066-B7EA-9800931FB3F8}" destId="{69DC5951-D93B-433D-8095-2716AD508024}" srcOrd="3" destOrd="0" presId="urn:microsoft.com/office/officeart/2005/8/layout/vList2"/>
    <dgm:cxn modelId="{CFECE0B1-AC58-4641-BDD7-00FD5DC245FC}" type="presParOf" srcId="{386026FE-AF7A-4066-B7EA-9800931FB3F8}" destId="{9237302C-349C-41F4-8302-A756AB50D453}" srcOrd="4" destOrd="0" presId="urn:microsoft.com/office/officeart/2005/8/layout/vList2"/>
    <dgm:cxn modelId="{08C9AD90-0163-4C3B-B76C-117CEA41EBF1}" type="presParOf" srcId="{386026FE-AF7A-4066-B7EA-9800931FB3F8}" destId="{7EC8116E-05CE-4AF7-8C3E-A4A6334D1DFB}" srcOrd="5" destOrd="0" presId="urn:microsoft.com/office/officeart/2005/8/layout/vList2"/>
    <dgm:cxn modelId="{30F28690-27AA-49DA-B880-6864DF2FFCE0}" type="presParOf" srcId="{386026FE-AF7A-4066-B7EA-9800931FB3F8}" destId="{9D351A8D-A934-4D7A-9C0F-B3AC6E2842EA}" srcOrd="6" destOrd="0" presId="urn:microsoft.com/office/officeart/2005/8/layout/vList2"/>
    <dgm:cxn modelId="{B323FCA2-01AF-4D7C-8A4B-CF5C0F9E612A}" type="presParOf" srcId="{386026FE-AF7A-4066-B7EA-9800931FB3F8}" destId="{33736D3A-4987-4F5F-ADFA-8C0DB207AD15}" srcOrd="7" destOrd="0" presId="urn:microsoft.com/office/officeart/2005/8/layout/vList2"/>
    <dgm:cxn modelId="{F27BEF34-BF7F-4012-88E1-D23434CCC68A}" type="presParOf" srcId="{386026FE-AF7A-4066-B7EA-9800931FB3F8}" destId="{0C322232-7B10-4A02-AAD7-A7AB36120E8B}" srcOrd="8" destOrd="0" presId="urn:microsoft.com/office/officeart/2005/8/layout/vList2"/>
    <dgm:cxn modelId="{F9306F27-3386-403F-8D3B-927F05A6BC31}" type="presParOf" srcId="{386026FE-AF7A-4066-B7EA-9800931FB3F8}" destId="{93093C81-737E-4881-9E73-038D4C9B79F9}" srcOrd="9" destOrd="0" presId="urn:microsoft.com/office/officeart/2005/8/layout/vList2"/>
    <dgm:cxn modelId="{E01694F4-88D9-4236-9D1D-D54E8B2C498B}" type="presParOf" srcId="{386026FE-AF7A-4066-B7EA-9800931FB3F8}" destId="{87D9E0A0-9F7F-4137-8C1C-EB87D123563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C2F6F8-9906-416A-BDE3-99D36E219DC3}" type="doc">
      <dgm:prSet loTypeId="urn:microsoft.com/office/officeart/2008/layout/LinedList" loCatId="list" qsTypeId="urn:microsoft.com/office/officeart/2005/8/quickstyle/simple1" qsCatId="simple" csTypeId="urn:microsoft.com/office/officeart/2005/8/colors/accent3_1" csCatId="accent3" phldr="1"/>
      <dgm:spPr/>
      <dgm:t>
        <a:bodyPr/>
        <a:lstStyle/>
        <a:p>
          <a:endParaRPr lang="en-US"/>
        </a:p>
      </dgm:t>
    </dgm:pt>
    <dgm:pt modelId="{6A72436D-2363-4F92-AA8A-8EC114C0ABBA}">
      <dgm:prSet/>
      <dgm:spPr/>
      <dgm:t>
        <a:bodyPr/>
        <a:lstStyle/>
        <a:p>
          <a:r>
            <a:rPr lang="en-US" i="1"/>
            <a:t>Exact Graph Matching. </a:t>
          </a:r>
          <a:r>
            <a:rPr lang="en-US"/>
            <a:t>Kategori ini bertujuan untuk menemukan hubungan yang identik antara dua objek </a:t>
          </a:r>
          <a:r>
            <a:rPr lang="en-US" i="1"/>
            <a:t>graph </a:t>
          </a:r>
          <a:r>
            <a:rPr lang="en-US"/>
            <a:t>tanpa mengubah simpul atau sisi dari sebuah </a:t>
          </a:r>
          <a:r>
            <a:rPr lang="en-US" i="1"/>
            <a:t>graph</a:t>
          </a:r>
          <a:r>
            <a:rPr lang="en-US"/>
            <a:t>.</a:t>
          </a:r>
        </a:p>
      </dgm:t>
    </dgm:pt>
    <dgm:pt modelId="{59620A33-E6F8-47F7-9FD4-8A231C4D0BCD}" type="parTrans" cxnId="{57348E89-98A8-45C7-B3E2-D485115F2EF5}">
      <dgm:prSet/>
      <dgm:spPr/>
      <dgm:t>
        <a:bodyPr/>
        <a:lstStyle/>
        <a:p>
          <a:endParaRPr lang="en-US"/>
        </a:p>
      </dgm:t>
    </dgm:pt>
    <dgm:pt modelId="{8FBB5F40-697B-4E61-A8EC-65EB5B86C68F}" type="sibTrans" cxnId="{57348E89-98A8-45C7-B3E2-D485115F2EF5}">
      <dgm:prSet/>
      <dgm:spPr/>
      <dgm:t>
        <a:bodyPr/>
        <a:lstStyle/>
        <a:p>
          <a:endParaRPr lang="en-US"/>
        </a:p>
      </dgm:t>
    </dgm:pt>
    <dgm:pt modelId="{028329F2-FA50-4DC0-BAD5-F8C990A6C536}">
      <dgm:prSet/>
      <dgm:spPr/>
      <dgm:t>
        <a:bodyPr/>
        <a:lstStyle/>
        <a:p>
          <a:r>
            <a:rPr lang="en-US" i="1" dirty="0"/>
            <a:t>Inexact Graph Matching </a:t>
          </a:r>
          <a:r>
            <a:rPr lang="en-US" dirty="0"/>
            <a:t>atau </a:t>
          </a:r>
          <a:r>
            <a:rPr lang="en-US" i="1" dirty="0"/>
            <a:t>Error-Tolerant Graph Matching. </a:t>
          </a:r>
          <a:r>
            <a:rPr lang="en-US" dirty="0"/>
            <a:t>Kategori ini bekerja untuk mengukur seberapa mirip atau seberapa berbeda sebuah </a:t>
          </a:r>
          <a:r>
            <a:rPr lang="en-US" i="1" dirty="0"/>
            <a:t>graph</a:t>
          </a:r>
          <a:r>
            <a:rPr lang="en-US" dirty="0"/>
            <a:t> dengan </a:t>
          </a:r>
          <a:r>
            <a:rPr lang="en-US" i="1" dirty="0"/>
            <a:t>graph </a:t>
          </a:r>
          <a:r>
            <a:rPr lang="en-US" dirty="0"/>
            <a:t>lainnya.</a:t>
          </a:r>
        </a:p>
      </dgm:t>
    </dgm:pt>
    <dgm:pt modelId="{1ADAD4AB-468C-4575-8531-DE247410D838}" type="parTrans" cxnId="{DE2C4680-B9FE-4C6B-8B20-A55FA1EB471E}">
      <dgm:prSet/>
      <dgm:spPr/>
      <dgm:t>
        <a:bodyPr/>
        <a:lstStyle/>
        <a:p>
          <a:endParaRPr lang="en-US"/>
        </a:p>
      </dgm:t>
    </dgm:pt>
    <dgm:pt modelId="{290D53BD-6A00-44A0-9389-F524F33FB078}" type="sibTrans" cxnId="{DE2C4680-B9FE-4C6B-8B20-A55FA1EB471E}">
      <dgm:prSet/>
      <dgm:spPr/>
      <dgm:t>
        <a:bodyPr/>
        <a:lstStyle/>
        <a:p>
          <a:endParaRPr lang="en-US"/>
        </a:p>
      </dgm:t>
    </dgm:pt>
    <dgm:pt modelId="{00879471-EA24-4111-A95E-91C741B5BB8C}" type="pres">
      <dgm:prSet presAssocID="{C6C2F6F8-9906-416A-BDE3-99D36E219DC3}" presName="vert0" presStyleCnt="0">
        <dgm:presLayoutVars>
          <dgm:dir/>
          <dgm:animOne val="branch"/>
          <dgm:animLvl val="lvl"/>
        </dgm:presLayoutVars>
      </dgm:prSet>
      <dgm:spPr/>
    </dgm:pt>
    <dgm:pt modelId="{C66EF014-9D46-41A1-8CAC-F6DD8978FBDC}" type="pres">
      <dgm:prSet presAssocID="{6A72436D-2363-4F92-AA8A-8EC114C0ABBA}" presName="thickLine" presStyleLbl="alignNode1" presStyleIdx="0" presStyleCnt="2"/>
      <dgm:spPr/>
    </dgm:pt>
    <dgm:pt modelId="{DFF1A42B-7A99-4A79-9A51-7CE7BC9D9891}" type="pres">
      <dgm:prSet presAssocID="{6A72436D-2363-4F92-AA8A-8EC114C0ABBA}" presName="horz1" presStyleCnt="0"/>
      <dgm:spPr/>
    </dgm:pt>
    <dgm:pt modelId="{931A8525-6F60-438C-834D-AAFFCD5160F2}" type="pres">
      <dgm:prSet presAssocID="{6A72436D-2363-4F92-AA8A-8EC114C0ABBA}" presName="tx1" presStyleLbl="revTx" presStyleIdx="0" presStyleCnt="2"/>
      <dgm:spPr/>
    </dgm:pt>
    <dgm:pt modelId="{B0AA0B5D-8D4E-493B-8512-0EE05FDC4369}" type="pres">
      <dgm:prSet presAssocID="{6A72436D-2363-4F92-AA8A-8EC114C0ABBA}" presName="vert1" presStyleCnt="0"/>
      <dgm:spPr/>
    </dgm:pt>
    <dgm:pt modelId="{5F687B4B-AE04-4302-A566-E5DBC5C5E3D4}" type="pres">
      <dgm:prSet presAssocID="{028329F2-FA50-4DC0-BAD5-F8C990A6C536}" presName="thickLine" presStyleLbl="alignNode1" presStyleIdx="1" presStyleCnt="2"/>
      <dgm:spPr/>
    </dgm:pt>
    <dgm:pt modelId="{588F91A4-C0AF-4EFA-97D5-FE30DB6FAD27}" type="pres">
      <dgm:prSet presAssocID="{028329F2-FA50-4DC0-BAD5-F8C990A6C536}" presName="horz1" presStyleCnt="0"/>
      <dgm:spPr/>
    </dgm:pt>
    <dgm:pt modelId="{8E0CB8AB-82FE-4F5B-BE58-788663D995D1}" type="pres">
      <dgm:prSet presAssocID="{028329F2-FA50-4DC0-BAD5-F8C990A6C536}" presName="tx1" presStyleLbl="revTx" presStyleIdx="1" presStyleCnt="2"/>
      <dgm:spPr/>
    </dgm:pt>
    <dgm:pt modelId="{DE3A48EF-D842-4089-B817-534F3295B88B}" type="pres">
      <dgm:prSet presAssocID="{028329F2-FA50-4DC0-BAD5-F8C990A6C536}" presName="vert1" presStyleCnt="0"/>
      <dgm:spPr/>
    </dgm:pt>
  </dgm:ptLst>
  <dgm:cxnLst>
    <dgm:cxn modelId="{4F865065-0247-4DAB-893B-8F0C9BF76C75}" type="presOf" srcId="{C6C2F6F8-9906-416A-BDE3-99D36E219DC3}" destId="{00879471-EA24-4111-A95E-91C741B5BB8C}" srcOrd="0" destOrd="0" presId="urn:microsoft.com/office/officeart/2008/layout/LinedList"/>
    <dgm:cxn modelId="{692A3D67-0848-4057-85F1-242CC0E596A6}" type="presOf" srcId="{6A72436D-2363-4F92-AA8A-8EC114C0ABBA}" destId="{931A8525-6F60-438C-834D-AAFFCD5160F2}" srcOrd="0" destOrd="0" presId="urn:microsoft.com/office/officeart/2008/layout/LinedList"/>
    <dgm:cxn modelId="{DE2C4680-B9FE-4C6B-8B20-A55FA1EB471E}" srcId="{C6C2F6F8-9906-416A-BDE3-99D36E219DC3}" destId="{028329F2-FA50-4DC0-BAD5-F8C990A6C536}" srcOrd="1" destOrd="0" parTransId="{1ADAD4AB-468C-4575-8531-DE247410D838}" sibTransId="{290D53BD-6A00-44A0-9389-F524F33FB078}"/>
    <dgm:cxn modelId="{57348E89-98A8-45C7-B3E2-D485115F2EF5}" srcId="{C6C2F6F8-9906-416A-BDE3-99D36E219DC3}" destId="{6A72436D-2363-4F92-AA8A-8EC114C0ABBA}" srcOrd="0" destOrd="0" parTransId="{59620A33-E6F8-47F7-9FD4-8A231C4D0BCD}" sibTransId="{8FBB5F40-697B-4E61-A8EC-65EB5B86C68F}"/>
    <dgm:cxn modelId="{CA043CD9-CD95-4BA3-B7EC-59B4FD15CAA3}" type="presOf" srcId="{028329F2-FA50-4DC0-BAD5-F8C990A6C536}" destId="{8E0CB8AB-82FE-4F5B-BE58-788663D995D1}" srcOrd="0" destOrd="0" presId="urn:microsoft.com/office/officeart/2008/layout/LinedList"/>
    <dgm:cxn modelId="{82CADA18-63D7-4C21-9A9D-15D1E2739891}" type="presParOf" srcId="{00879471-EA24-4111-A95E-91C741B5BB8C}" destId="{C66EF014-9D46-41A1-8CAC-F6DD8978FBDC}" srcOrd="0" destOrd="0" presId="urn:microsoft.com/office/officeart/2008/layout/LinedList"/>
    <dgm:cxn modelId="{598FC080-AC32-4A4B-AA77-E5A64F524B19}" type="presParOf" srcId="{00879471-EA24-4111-A95E-91C741B5BB8C}" destId="{DFF1A42B-7A99-4A79-9A51-7CE7BC9D9891}" srcOrd="1" destOrd="0" presId="urn:microsoft.com/office/officeart/2008/layout/LinedList"/>
    <dgm:cxn modelId="{0ABE6FD7-AE4A-4407-8E6B-793C613B2DB1}" type="presParOf" srcId="{DFF1A42B-7A99-4A79-9A51-7CE7BC9D9891}" destId="{931A8525-6F60-438C-834D-AAFFCD5160F2}" srcOrd="0" destOrd="0" presId="urn:microsoft.com/office/officeart/2008/layout/LinedList"/>
    <dgm:cxn modelId="{D6A57B40-51A1-4546-ADE7-9BDB58D067F5}" type="presParOf" srcId="{DFF1A42B-7A99-4A79-9A51-7CE7BC9D9891}" destId="{B0AA0B5D-8D4E-493B-8512-0EE05FDC4369}" srcOrd="1" destOrd="0" presId="urn:microsoft.com/office/officeart/2008/layout/LinedList"/>
    <dgm:cxn modelId="{9A0B1DBA-C546-433A-9B8B-7304296B630B}" type="presParOf" srcId="{00879471-EA24-4111-A95E-91C741B5BB8C}" destId="{5F687B4B-AE04-4302-A566-E5DBC5C5E3D4}" srcOrd="2" destOrd="0" presId="urn:microsoft.com/office/officeart/2008/layout/LinedList"/>
    <dgm:cxn modelId="{047EC4EC-DB33-4306-BE02-EAD050782C46}" type="presParOf" srcId="{00879471-EA24-4111-A95E-91C741B5BB8C}" destId="{588F91A4-C0AF-4EFA-97D5-FE30DB6FAD27}" srcOrd="3" destOrd="0" presId="urn:microsoft.com/office/officeart/2008/layout/LinedList"/>
    <dgm:cxn modelId="{90C381CC-6213-4ACF-A0A3-E558521CB047}" type="presParOf" srcId="{588F91A4-C0AF-4EFA-97D5-FE30DB6FAD27}" destId="{8E0CB8AB-82FE-4F5B-BE58-788663D995D1}" srcOrd="0" destOrd="0" presId="urn:microsoft.com/office/officeart/2008/layout/LinedList"/>
    <dgm:cxn modelId="{3D9D98C0-D2C5-4C85-9051-F1D42CF06D11}" type="presParOf" srcId="{588F91A4-C0AF-4EFA-97D5-FE30DB6FAD27}" destId="{DE3A48EF-D842-4089-B817-534F3295B8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6E23F1-8A46-4F96-B09F-3EAE473E5C23}"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04E356EF-0F45-4B91-9D0A-AEAC1FFDF187}">
      <dgm:prSet phldrT="[Text]"/>
      <dgm:spPr/>
      <dgm:t>
        <a:bodyPr/>
        <a:lstStyle/>
        <a:p>
          <a:r>
            <a:rPr lang="en-US"/>
            <a:t>2</a:t>
          </a:r>
        </a:p>
      </dgm:t>
    </dgm:pt>
    <dgm:pt modelId="{D07BC307-6179-43D6-9FB0-08233929D181}" type="parTrans" cxnId="{9AA27866-81BB-4FB4-AE0F-D0BD012712AB}">
      <dgm:prSet/>
      <dgm:spPr/>
      <dgm:t>
        <a:bodyPr/>
        <a:lstStyle/>
        <a:p>
          <a:endParaRPr lang="en-US"/>
        </a:p>
      </dgm:t>
    </dgm:pt>
    <dgm:pt modelId="{0F48B072-22CF-425D-BF89-75F9960C77FD}" type="sibTrans" cxnId="{9AA27866-81BB-4FB4-AE0F-D0BD012712AB}">
      <dgm:prSet/>
      <dgm:spPr/>
      <dgm:t>
        <a:bodyPr/>
        <a:lstStyle/>
        <a:p>
          <a:endParaRPr lang="en-US"/>
        </a:p>
      </dgm:t>
    </dgm:pt>
    <dgm:pt modelId="{2A968C10-F0BE-418A-8060-D87C43005BBB}">
      <dgm:prSet phldrT="[Text]"/>
      <dgm:spPr/>
      <dgm:t>
        <a:bodyPr/>
        <a:lstStyle/>
        <a:p>
          <a:r>
            <a:rPr lang="en-US"/>
            <a:t>1</a:t>
          </a:r>
        </a:p>
      </dgm:t>
    </dgm:pt>
    <dgm:pt modelId="{36C84D6F-04B5-491D-B1F3-65510212B3F8}" type="parTrans" cxnId="{43899F22-ED20-474A-9583-026C61870C81}">
      <dgm:prSet/>
      <dgm:spPr/>
      <dgm:t>
        <a:bodyPr/>
        <a:lstStyle/>
        <a:p>
          <a:endParaRPr lang="en-US"/>
        </a:p>
      </dgm:t>
    </dgm:pt>
    <dgm:pt modelId="{D7315871-F927-4E94-9AAD-2C3D693A7A16}" type="sibTrans" cxnId="{43899F22-ED20-474A-9583-026C61870C81}">
      <dgm:prSet/>
      <dgm:spPr/>
      <dgm:t>
        <a:bodyPr/>
        <a:lstStyle/>
        <a:p>
          <a:endParaRPr lang="en-US"/>
        </a:p>
      </dgm:t>
    </dgm:pt>
    <dgm:pt modelId="{B0CEAE11-1C64-4224-B4F8-D95F1B3DF86D}">
      <dgm:prSet phldrT="[Text]"/>
      <dgm:spPr/>
      <dgm:t>
        <a:bodyPr/>
        <a:lstStyle/>
        <a:p>
          <a:r>
            <a:rPr lang="en-US"/>
            <a:t>3</a:t>
          </a:r>
        </a:p>
      </dgm:t>
    </dgm:pt>
    <dgm:pt modelId="{5D10F2D3-C743-4B2B-8C55-B42D7A20EF64}" type="parTrans" cxnId="{4FA2CAC1-94CD-4458-AC82-26BDB697FA17}">
      <dgm:prSet/>
      <dgm:spPr/>
      <dgm:t>
        <a:bodyPr/>
        <a:lstStyle/>
        <a:p>
          <a:endParaRPr lang="en-US"/>
        </a:p>
      </dgm:t>
    </dgm:pt>
    <dgm:pt modelId="{8D43C9D4-EB20-4EBA-91A8-6D0EF14059C3}" type="sibTrans" cxnId="{4FA2CAC1-94CD-4458-AC82-26BDB697FA17}">
      <dgm:prSet/>
      <dgm:spPr/>
      <dgm:t>
        <a:bodyPr/>
        <a:lstStyle/>
        <a:p>
          <a:endParaRPr lang="en-US"/>
        </a:p>
      </dgm:t>
    </dgm:pt>
    <dgm:pt modelId="{3C986586-7E99-4178-8C34-4149B233C9F1}" type="pres">
      <dgm:prSet presAssocID="{936E23F1-8A46-4F96-B09F-3EAE473E5C23}" presName="cycle" presStyleCnt="0">
        <dgm:presLayoutVars>
          <dgm:chMax val="1"/>
          <dgm:dir/>
          <dgm:animLvl val="ctr"/>
          <dgm:resizeHandles val="exact"/>
        </dgm:presLayoutVars>
      </dgm:prSet>
      <dgm:spPr/>
    </dgm:pt>
    <dgm:pt modelId="{837E8911-4366-48E1-A32A-212DE30A345E}" type="pres">
      <dgm:prSet presAssocID="{04E356EF-0F45-4B91-9D0A-AEAC1FFDF187}" presName="centerShape" presStyleLbl="node0" presStyleIdx="0" presStyleCnt="1" custLinFactNeighborX="-68090" custLinFactNeighborY="5813"/>
      <dgm:spPr/>
    </dgm:pt>
    <dgm:pt modelId="{3B9DDD5F-B55A-41E8-8DE9-93EE0940F052}" type="pres">
      <dgm:prSet presAssocID="{36C84D6F-04B5-491D-B1F3-65510212B3F8}" presName="Name9" presStyleLbl="parChTrans1D2" presStyleIdx="0" presStyleCnt="2"/>
      <dgm:spPr/>
    </dgm:pt>
    <dgm:pt modelId="{58613682-881A-4239-924C-686A528F483A}" type="pres">
      <dgm:prSet presAssocID="{36C84D6F-04B5-491D-B1F3-65510212B3F8}" presName="connTx" presStyleLbl="parChTrans1D2" presStyleIdx="0" presStyleCnt="2"/>
      <dgm:spPr/>
    </dgm:pt>
    <dgm:pt modelId="{06BAE83C-EF69-4493-A648-4003E6DEB597}" type="pres">
      <dgm:prSet presAssocID="{2A968C10-F0BE-418A-8060-D87C43005BBB}" presName="node" presStyleLbl="node1" presStyleIdx="0" presStyleCnt="2" custRadScaleRad="100304" custRadScaleInc="7334">
        <dgm:presLayoutVars>
          <dgm:bulletEnabled val="1"/>
        </dgm:presLayoutVars>
      </dgm:prSet>
      <dgm:spPr/>
    </dgm:pt>
    <dgm:pt modelId="{AEBD7634-E3C7-4E77-8E37-73A6AE64972D}" type="pres">
      <dgm:prSet presAssocID="{5D10F2D3-C743-4B2B-8C55-B42D7A20EF64}" presName="Name9" presStyleLbl="parChTrans1D2" presStyleIdx="1" presStyleCnt="2"/>
      <dgm:spPr/>
    </dgm:pt>
    <dgm:pt modelId="{BE8E5C8C-4B33-4C7E-A862-906F62D86CBA}" type="pres">
      <dgm:prSet presAssocID="{5D10F2D3-C743-4B2B-8C55-B42D7A20EF64}" presName="connTx" presStyleLbl="parChTrans1D2" presStyleIdx="1" presStyleCnt="2"/>
      <dgm:spPr/>
    </dgm:pt>
    <dgm:pt modelId="{33A37A79-A451-4D65-A943-15E0E4C2FB02}" type="pres">
      <dgm:prSet presAssocID="{B0CEAE11-1C64-4224-B4F8-D95F1B3DF86D}" presName="node" presStyleLbl="node1" presStyleIdx="1" presStyleCnt="2">
        <dgm:presLayoutVars>
          <dgm:bulletEnabled val="1"/>
        </dgm:presLayoutVars>
      </dgm:prSet>
      <dgm:spPr/>
    </dgm:pt>
  </dgm:ptLst>
  <dgm:cxnLst>
    <dgm:cxn modelId="{630DAE02-2707-4253-98CA-A88EEBADE74F}" type="presOf" srcId="{5D10F2D3-C743-4B2B-8C55-B42D7A20EF64}" destId="{AEBD7634-E3C7-4E77-8E37-73A6AE64972D}" srcOrd="0" destOrd="0" presId="urn:microsoft.com/office/officeart/2005/8/layout/radial1"/>
    <dgm:cxn modelId="{08A6B918-CC53-4FDE-825E-ED6549E3F65C}" type="presOf" srcId="{36C84D6F-04B5-491D-B1F3-65510212B3F8}" destId="{58613682-881A-4239-924C-686A528F483A}" srcOrd="1" destOrd="0" presId="urn:microsoft.com/office/officeart/2005/8/layout/radial1"/>
    <dgm:cxn modelId="{C49E191B-1AED-4EB6-BA32-F1BC9BAD9864}" type="presOf" srcId="{5D10F2D3-C743-4B2B-8C55-B42D7A20EF64}" destId="{BE8E5C8C-4B33-4C7E-A862-906F62D86CBA}" srcOrd="1" destOrd="0" presId="urn:microsoft.com/office/officeart/2005/8/layout/radial1"/>
    <dgm:cxn modelId="{43899F22-ED20-474A-9583-026C61870C81}" srcId="{04E356EF-0F45-4B91-9D0A-AEAC1FFDF187}" destId="{2A968C10-F0BE-418A-8060-D87C43005BBB}" srcOrd="0" destOrd="0" parTransId="{36C84D6F-04B5-491D-B1F3-65510212B3F8}" sibTransId="{D7315871-F927-4E94-9AAD-2C3D693A7A16}"/>
    <dgm:cxn modelId="{9AA27866-81BB-4FB4-AE0F-D0BD012712AB}" srcId="{936E23F1-8A46-4F96-B09F-3EAE473E5C23}" destId="{04E356EF-0F45-4B91-9D0A-AEAC1FFDF187}" srcOrd="0" destOrd="0" parTransId="{D07BC307-6179-43D6-9FB0-08233929D181}" sibTransId="{0F48B072-22CF-425D-BF89-75F9960C77FD}"/>
    <dgm:cxn modelId="{7E4D026F-D2F1-4EDA-8982-092FD2FB5729}" type="presOf" srcId="{36C84D6F-04B5-491D-B1F3-65510212B3F8}" destId="{3B9DDD5F-B55A-41E8-8DE9-93EE0940F052}" srcOrd="0" destOrd="0" presId="urn:microsoft.com/office/officeart/2005/8/layout/radial1"/>
    <dgm:cxn modelId="{094D7A58-2D9B-4BFE-BC9A-AC74063572E2}" type="presOf" srcId="{04E356EF-0F45-4B91-9D0A-AEAC1FFDF187}" destId="{837E8911-4366-48E1-A32A-212DE30A345E}" srcOrd="0" destOrd="0" presId="urn:microsoft.com/office/officeart/2005/8/layout/radial1"/>
    <dgm:cxn modelId="{D3EE858F-D312-4CEE-A134-936DACE8BDBF}" type="presOf" srcId="{936E23F1-8A46-4F96-B09F-3EAE473E5C23}" destId="{3C986586-7E99-4178-8C34-4149B233C9F1}" srcOrd="0" destOrd="0" presId="urn:microsoft.com/office/officeart/2005/8/layout/radial1"/>
    <dgm:cxn modelId="{21ECDDA4-991B-436E-A840-10B8F168C400}" type="presOf" srcId="{2A968C10-F0BE-418A-8060-D87C43005BBB}" destId="{06BAE83C-EF69-4493-A648-4003E6DEB597}" srcOrd="0" destOrd="0" presId="urn:microsoft.com/office/officeart/2005/8/layout/radial1"/>
    <dgm:cxn modelId="{4FA2CAC1-94CD-4458-AC82-26BDB697FA17}" srcId="{04E356EF-0F45-4B91-9D0A-AEAC1FFDF187}" destId="{B0CEAE11-1C64-4224-B4F8-D95F1B3DF86D}" srcOrd="1" destOrd="0" parTransId="{5D10F2D3-C743-4B2B-8C55-B42D7A20EF64}" sibTransId="{8D43C9D4-EB20-4EBA-91A8-6D0EF14059C3}"/>
    <dgm:cxn modelId="{BBA848F3-26C1-4C5C-8868-A012E4FE39E1}" type="presOf" srcId="{B0CEAE11-1C64-4224-B4F8-D95F1B3DF86D}" destId="{33A37A79-A451-4D65-A943-15E0E4C2FB02}" srcOrd="0" destOrd="0" presId="urn:microsoft.com/office/officeart/2005/8/layout/radial1"/>
    <dgm:cxn modelId="{590233CD-DE3E-40D1-9BEB-02AEA6751392}" type="presParOf" srcId="{3C986586-7E99-4178-8C34-4149B233C9F1}" destId="{837E8911-4366-48E1-A32A-212DE30A345E}" srcOrd="0" destOrd="0" presId="urn:microsoft.com/office/officeart/2005/8/layout/radial1"/>
    <dgm:cxn modelId="{2DAC4E6D-7473-472A-B084-7794E3909405}" type="presParOf" srcId="{3C986586-7E99-4178-8C34-4149B233C9F1}" destId="{3B9DDD5F-B55A-41E8-8DE9-93EE0940F052}" srcOrd="1" destOrd="0" presId="urn:microsoft.com/office/officeart/2005/8/layout/radial1"/>
    <dgm:cxn modelId="{8C76512F-D8C9-4294-B7F3-891F91EC149B}" type="presParOf" srcId="{3B9DDD5F-B55A-41E8-8DE9-93EE0940F052}" destId="{58613682-881A-4239-924C-686A528F483A}" srcOrd="0" destOrd="0" presId="urn:microsoft.com/office/officeart/2005/8/layout/radial1"/>
    <dgm:cxn modelId="{26323900-5B8B-4310-ACCA-5F0F0105DB60}" type="presParOf" srcId="{3C986586-7E99-4178-8C34-4149B233C9F1}" destId="{06BAE83C-EF69-4493-A648-4003E6DEB597}" srcOrd="2" destOrd="0" presId="urn:microsoft.com/office/officeart/2005/8/layout/radial1"/>
    <dgm:cxn modelId="{4492B05D-A399-47E5-B9B5-BA824336A799}" type="presParOf" srcId="{3C986586-7E99-4178-8C34-4149B233C9F1}" destId="{AEBD7634-E3C7-4E77-8E37-73A6AE64972D}" srcOrd="3" destOrd="0" presId="urn:microsoft.com/office/officeart/2005/8/layout/radial1"/>
    <dgm:cxn modelId="{9250E827-1D1B-4CC3-9B61-5D0911D943DB}" type="presParOf" srcId="{AEBD7634-E3C7-4E77-8E37-73A6AE64972D}" destId="{BE8E5C8C-4B33-4C7E-A862-906F62D86CBA}" srcOrd="0" destOrd="0" presId="urn:microsoft.com/office/officeart/2005/8/layout/radial1"/>
    <dgm:cxn modelId="{C348857B-53E6-44C6-833D-3CB05EE65046}" type="presParOf" srcId="{3C986586-7E99-4178-8C34-4149B233C9F1}" destId="{33A37A79-A451-4D65-A943-15E0E4C2FB02}" srcOrd="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6E23F1-8A46-4F96-B09F-3EAE473E5C23}"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04E356EF-0F45-4B91-9D0A-AEAC1FFDF187}">
      <dgm:prSet phldrT="[Text]"/>
      <dgm:spPr/>
      <dgm:t>
        <a:bodyPr/>
        <a:lstStyle/>
        <a:p>
          <a:r>
            <a:rPr lang="en-US"/>
            <a:t>1</a:t>
          </a:r>
        </a:p>
      </dgm:t>
    </dgm:pt>
    <dgm:pt modelId="{D07BC307-6179-43D6-9FB0-08233929D181}" type="parTrans" cxnId="{9AA27866-81BB-4FB4-AE0F-D0BD012712AB}">
      <dgm:prSet/>
      <dgm:spPr/>
      <dgm:t>
        <a:bodyPr/>
        <a:lstStyle/>
        <a:p>
          <a:endParaRPr lang="en-US"/>
        </a:p>
      </dgm:t>
    </dgm:pt>
    <dgm:pt modelId="{0F48B072-22CF-425D-BF89-75F9960C77FD}" type="sibTrans" cxnId="{9AA27866-81BB-4FB4-AE0F-D0BD012712AB}">
      <dgm:prSet/>
      <dgm:spPr/>
      <dgm:t>
        <a:bodyPr/>
        <a:lstStyle/>
        <a:p>
          <a:endParaRPr lang="en-US"/>
        </a:p>
      </dgm:t>
    </dgm:pt>
    <dgm:pt modelId="{2A968C10-F0BE-418A-8060-D87C43005BBB}">
      <dgm:prSet phldrT="[Text]"/>
      <dgm:spPr/>
      <dgm:t>
        <a:bodyPr/>
        <a:lstStyle/>
        <a:p>
          <a:r>
            <a:rPr lang="en-US"/>
            <a:t>3</a:t>
          </a:r>
        </a:p>
      </dgm:t>
    </dgm:pt>
    <dgm:pt modelId="{36C84D6F-04B5-491D-B1F3-65510212B3F8}" type="parTrans" cxnId="{43899F22-ED20-474A-9583-026C61870C81}">
      <dgm:prSet/>
      <dgm:spPr/>
      <dgm:t>
        <a:bodyPr/>
        <a:lstStyle/>
        <a:p>
          <a:endParaRPr lang="en-US"/>
        </a:p>
      </dgm:t>
    </dgm:pt>
    <dgm:pt modelId="{D7315871-F927-4E94-9AAD-2C3D693A7A16}" type="sibTrans" cxnId="{43899F22-ED20-474A-9583-026C61870C81}">
      <dgm:prSet/>
      <dgm:spPr/>
      <dgm:t>
        <a:bodyPr/>
        <a:lstStyle/>
        <a:p>
          <a:endParaRPr lang="en-US"/>
        </a:p>
      </dgm:t>
    </dgm:pt>
    <dgm:pt modelId="{B0CEAE11-1C64-4224-B4F8-D95F1B3DF86D}">
      <dgm:prSet phldrT="[Text]"/>
      <dgm:spPr/>
      <dgm:t>
        <a:bodyPr/>
        <a:lstStyle/>
        <a:p>
          <a:r>
            <a:rPr lang="en-US"/>
            <a:t>2</a:t>
          </a:r>
        </a:p>
      </dgm:t>
    </dgm:pt>
    <dgm:pt modelId="{5D10F2D3-C743-4B2B-8C55-B42D7A20EF64}" type="parTrans" cxnId="{4FA2CAC1-94CD-4458-AC82-26BDB697FA17}">
      <dgm:prSet/>
      <dgm:spPr/>
      <dgm:t>
        <a:bodyPr/>
        <a:lstStyle/>
        <a:p>
          <a:endParaRPr lang="en-US"/>
        </a:p>
      </dgm:t>
    </dgm:pt>
    <dgm:pt modelId="{8D43C9D4-EB20-4EBA-91A8-6D0EF14059C3}" type="sibTrans" cxnId="{4FA2CAC1-94CD-4458-AC82-26BDB697FA17}">
      <dgm:prSet/>
      <dgm:spPr/>
      <dgm:t>
        <a:bodyPr/>
        <a:lstStyle/>
        <a:p>
          <a:endParaRPr lang="en-US"/>
        </a:p>
      </dgm:t>
    </dgm:pt>
    <dgm:pt modelId="{3C986586-7E99-4178-8C34-4149B233C9F1}" type="pres">
      <dgm:prSet presAssocID="{936E23F1-8A46-4F96-B09F-3EAE473E5C23}" presName="cycle" presStyleCnt="0">
        <dgm:presLayoutVars>
          <dgm:chMax val="1"/>
          <dgm:dir/>
          <dgm:animLvl val="ctr"/>
          <dgm:resizeHandles val="exact"/>
        </dgm:presLayoutVars>
      </dgm:prSet>
      <dgm:spPr/>
    </dgm:pt>
    <dgm:pt modelId="{837E8911-4366-48E1-A32A-212DE30A345E}" type="pres">
      <dgm:prSet presAssocID="{04E356EF-0F45-4B91-9D0A-AEAC1FFDF187}" presName="centerShape" presStyleLbl="node0" presStyleIdx="0" presStyleCnt="1" custLinFactNeighborX="23360" custLinFactNeighborY="-38797"/>
      <dgm:spPr/>
    </dgm:pt>
    <dgm:pt modelId="{3B9DDD5F-B55A-41E8-8DE9-93EE0940F052}" type="pres">
      <dgm:prSet presAssocID="{36C84D6F-04B5-491D-B1F3-65510212B3F8}" presName="Name9" presStyleLbl="parChTrans1D2" presStyleIdx="0" presStyleCnt="2"/>
      <dgm:spPr/>
    </dgm:pt>
    <dgm:pt modelId="{58613682-881A-4239-924C-686A528F483A}" type="pres">
      <dgm:prSet presAssocID="{36C84D6F-04B5-491D-B1F3-65510212B3F8}" presName="connTx" presStyleLbl="parChTrans1D2" presStyleIdx="0" presStyleCnt="2"/>
      <dgm:spPr/>
    </dgm:pt>
    <dgm:pt modelId="{06BAE83C-EF69-4493-A648-4003E6DEB597}" type="pres">
      <dgm:prSet presAssocID="{2A968C10-F0BE-418A-8060-D87C43005BBB}" presName="node" presStyleLbl="node1" presStyleIdx="0" presStyleCnt="2" custRadScaleRad="228379" custRadScaleInc="-70834">
        <dgm:presLayoutVars>
          <dgm:bulletEnabled val="1"/>
        </dgm:presLayoutVars>
      </dgm:prSet>
      <dgm:spPr/>
    </dgm:pt>
    <dgm:pt modelId="{AEBD7634-E3C7-4E77-8E37-73A6AE64972D}" type="pres">
      <dgm:prSet presAssocID="{5D10F2D3-C743-4B2B-8C55-B42D7A20EF64}" presName="Name9" presStyleLbl="parChTrans1D2" presStyleIdx="1" presStyleCnt="2"/>
      <dgm:spPr/>
    </dgm:pt>
    <dgm:pt modelId="{BE8E5C8C-4B33-4C7E-A862-906F62D86CBA}" type="pres">
      <dgm:prSet presAssocID="{5D10F2D3-C743-4B2B-8C55-B42D7A20EF64}" presName="connTx" presStyleLbl="parChTrans1D2" presStyleIdx="1" presStyleCnt="2"/>
      <dgm:spPr/>
    </dgm:pt>
    <dgm:pt modelId="{33A37A79-A451-4D65-A943-15E0E4C2FB02}" type="pres">
      <dgm:prSet presAssocID="{B0CEAE11-1C64-4224-B4F8-D95F1B3DF86D}" presName="node" presStyleLbl="node1" presStyleIdx="1" presStyleCnt="2" custRadScaleRad="142398" custRadScaleInc="-49799">
        <dgm:presLayoutVars>
          <dgm:bulletEnabled val="1"/>
        </dgm:presLayoutVars>
      </dgm:prSet>
      <dgm:spPr/>
    </dgm:pt>
  </dgm:ptLst>
  <dgm:cxnLst>
    <dgm:cxn modelId="{700DE404-13C7-4AA4-836C-2F4767CE7FD9}" type="presOf" srcId="{B0CEAE11-1C64-4224-B4F8-D95F1B3DF86D}" destId="{33A37A79-A451-4D65-A943-15E0E4C2FB02}" srcOrd="0" destOrd="0" presId="urn:microsoft.com/office/officeart/2005/8/layout/radial1"/>
    <dgm:cxn modelId="{1A835720-9A96-4329-8C3F-EA99067830E9}" type="presOf" srcId="{936E23F1-8A46-4F96-B09F-3EAE473E5C23}" destId="{3C986586-7E99-4178-8C34-4149B233C9F1}" srcOrd="0" destOrd="0" presId="urn:microsoft.com/office/officeart/2005/8/layout/radial1"/>
    <dgm:cxn modelId="{43899F22-ED20-474A-9583-026C61870C81}" srcId="{04E356EF-0F45-4B91-9D0A-AEAC1FFDF187}" destId="{2A968C10-F0BE-418A-8060-D87C43005BBB}" srcOrd="0" destOrd="0" parTransId="{36C84D6F-04B5-491D-B1F3-65510212B3F8}" sibTransId="{D7315871-F927-4E94-9AAD-2C3D693A7A16}"/>
    <dgm:cxn modelId="{9AA27866-81BB-4FB4-AE0F-D0BD012712AB}" srcId="{936E23F1-8A46-4F96-B09F-3EAE473E5C23}" destId="{04E356EF-0F45-4B91-9D0A-AEAC1FFDF187}" srcOrd="0" destOrd="0" parTransId="{D07BC307-6179-43D6-9FB0-08233929D181}" sibTransId="{0F48B072-22CF-425D-BF89-75F9960C77FD}"/>
    <dgm:cxn modelId="{1CEE3C7B-9F6A-4DC8-831B-E83DD59F9A3E}" type="presOf" srcId="{04E356EF-0F45-4B91-9D0A-AEAC1FFDF187}" destId="{837E8911-4366-48E1-A32A-212DE30A345E}" srcOrd="0" destOrd="0" presId="urn:microsoft.com/office/officeart/2005/8/layout/radial1"/>
    <dgm:cxn modelId="{530D149F-AE6C-47E2-902F-23097D980FA9}" type="presOf" srcId="{5D10F2D3-C743-4B2B-8C55-B42D7A20EF64}" destId="{AEBD7634-E3C7-4E77-8E37-73A6AE64972D}" srcOrd="0" destOrd="0" presId="urn:microsoft.com/office/officeart/2005/8/layout/radial1"/>
    <dgm:cxn modelId="{6946A1AC-F0B1-4CE8-818C-5782144D82FD}" type="presOf" srcId="{36C84D6F-04B5-491D-B1F3-65510212B3F8}" destId="{3B9DDD5F-B55A-41E8-8DE9-93EE0940F052}" srcOrd="0" destOrd="0" presId="urn:microsoft.com/office/officeart/2005/8/layout/radial1"/>
    <dgm:cxn modelId="{4FA2CAC1-94CD-4458-AC82-26BDB697FA17}" srcId="{04E356EF-0F45-4B91-9D0A-AEAC1FFDF187}" destId="{B0CEAE11-1C64-4224-B4F8-D95F1B3DF86D}" srcOrd="1" destOrd="0" parTransId="{5D10F2D3-C743-4B2B-8C55-B42D7A20EF64}" sibTransId="{8D43C9D4-EB20-4EBA-91A8-6D0EF14059C3}"/>
    <dgm:cxn modelId="{2BAFB3C2-CA6A-4420-AB19-8A5047760628}" type="presOf" srcId="{2A968C10-F0BE-418A-8060-D87C43005BBB}" destId="{06BAE83C-EF69-4493-A648-4003E6DEB597}" srcOrd="0" destOrd="0" presId="urn:microsoft.com/office/officeart/2005/8/layout/radial1"/>
    <dgm:cxn modelId="{AEAB7ACB-E7FA-43BD-871E-D9C64A8BFDEE}" type="presOf" srcId="{36C84D6F-04B5-491D-B1F3-65510212B3F8}" destId="{58613682-881A-4239-924C-686A528F483A}" srcOrd="1" destOrd="0" presId="urn:microsoft.com/office/officeart/2005/8/layout/radial1"/>
    <dgm:cxn modelId="{4E0665D2-4582-463D-B2BC-576A79247076}" type="presOf" srcId="{5D10F2D3-C743-4B2B-8C55-B42D7A20EF64}" destId="{BE8E5C8C-4B33-4C7E-A862-906F62D86CBA}" srcOrd="1" destOrd="0" presId="urn:microsoft.com/office/officeart/2005/8/layout/radial1"/>
    <dgm:cxn modelId="{FCB652D9-E65F-4830-8975-B998FF310928}" type="presParOf" srcId="{3C986586-7E99-4178-8C34-4149B233C9F1}" destId="{837E8911-4366-48E1-A32A-212DE30A345E}" srcOrd="0" destOrd="0" presId="urn:microsoft.com/office/officeart/2005/8/layout/radial1"/>
    <dgm:cxn modelId="{95760650-011F-49B5-9DA1-722CE6C16872}" type="presParOf" srcId="{3C986586-7E99-4178-8C34-4149B233C9F1}" destId="{3B9DDD5F-B55A-41E8-8DE9-93EE0940F052}" srcOrd="1" destOrd="0" presId="urn:microsoft.com/office/officeart/2005/8/layout/radial1"/>
    <dgm:cxn modelId="{EA8E64B2-8F0C-4317-9BAD-DDBEF90DED91}" type="presParOf" srcId="{3B9DDD5F-B55A-41E8-8DE9-93EE0940F052}" destId="{58613682-881A-4239-924C-686A528F483A}" srcOrd="0" destOrd="0" presId="urn:microsoft.com/office/officeart/2005/8/layout/radial1"/>
    <dgm:cxn modelId="{9649742A-252A-4FE2-8F73-B1EF7BE62C5B}" type="presParOf" srcId="{3C986586-7E99-4178-8C34-4149B233C9F1}" destId="{06BAE83C-EF69-4493-A648-4003E6DEB597}" srcOrd="2" destOrd="0" presId="urn:microsoft.com/office/officeart/2005/8/layout/radial1"/>
    <dgm:cxn modelId="{EB8EC589-20D4-410E-ACB0-C0EB8A0F3573}" type="presParOf" srcId="{3C986586-7E99-4178-8C34-4149B233C9F1}" destId="{AEBD7634-E3C7-4E77-8E37-73A6AE64972D}" srcOrd="3" destOrd="0" presId="urn:microsoft.com/office/officeart/2005/8/layout/radial1"/>
    <dgm:cxn modelId="{C109873D-7192-4365-A2A9-F398908C57CF}" type="presParOf" srcId="{AEBD7634-E3C7-4E77-8E37-73A6AE64972D}" destId="{BE8E5C8C-4B33-4C7E-A862-906F62D86CBA}" srcOrd="0" destOrd="0" presId="urn:microsoft.com/office/officeart/2005/8/layout/radial1"/>
    <dgm:cxn modelId="{115408D7-1EE8-435A-AA12-5D72CD92DECE}" type="presParOf" srcId="{3C986586-7E99-4178-8C34-4149B233C9F1}" destId="{33A37A79-A451-4D65-A943-15E0E4C2FB02}" srcOrd="4" destOrd="0" presId="urn:microsoft.com/office/officeart/2005/8/layout/radial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49CC769-B1E2-4BB6-9E19-6E28454FDFBB}"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en-US"/>
        </a:p>
      </dgm:t>
    </dgm:pt>
    <dgm:pt modelId="{1C624C90-6D69-499A-AA2B-85A0EE3C3092}">
      <dgm:prSet phldrT="[Text]"/>
      <dgm:spPr/>
      <dgm:t>
        <a:bodyPr/>
        <a:lstStyle/>
        <a:p>
          <a:r>
            <a:rPr lang="en-US"/>
            <a:t>0 &lt;-&gt; 0</a:t>
          </a:r>
        </a:p>
      </dgm:t>
    </dgm:pt>
    <dgm:pt modelId="{858C70D7-E8BB-4DDB-AD6B-8C97372F0F7A}" type="parTrans" cxnId="{EC70CF11-4E30-4B5A-AFCC-9DAC122B5250}">
      <dgm:prSet/>
      <dgm:spPr/>
      <dgm:t>
        <a:bodyPr/>
        <a:lstStyle/>
        <a:p>
          <a:endParaRPr lang="en-US"/>
        </a:p>
      </dgm:t>
    </dgm:pt>
    <dgm:pt modelId="{1F37B44D-9BCF-49A3-B5D0-9D977A959775}" type="sibTrans" cxnId="{EC70CF11-4E30-4B5A-AFCC-9DAC122B5250}">
      <dgm:prSet/>
      <dgm:spPr/>
      <dgm:t>
        <a:bodyPr/>
        <a:lstStyle/>
        <a:p>
          <a:endParaRPr lang="en-US"/>
        </a:p>
      </dgm:t>
    </dgm:pt>
    <dgm:pt modelId="{077B75CE-69C3-44EE-80DF-FBE7C25AC38E}">
      <dgm:prSet phldrT="[Text]"/>
      <dgm:spPr/>
      <dgm:t>
        <a:bodyPr/>
        <a:lstStyle/>
        <a:p>
          <a:r>
            <a:rPr lang="en-US"/>
            <a:t>1 &lt;-&gt;1</a:t>
          </a:r>
        </a:p>
      </dgm:t>
    </dgm:pt>
    <dgm:pt modelId="{2EDDA9FE-188A-4D78-AB8E-A9F00C61D8CF}" type="parTrans" cxnId="{1C804E60-7D9E-45F5-B59C-619B51349630}">
      <dgm:prSet/>
      <dgm:spPr/>
      <dgm:t>
        <a:bodyPr/>
        <a:lstStyle/>
        <a:p>
          <a:endParaRPr lang="en-US"/>
        </a:p>
      </dgm:t>
    </dgm:pt>
    <dgm:pt modelId="{E46F9C9F-44B7-4C1B-A273-7E310842328B}" type="sibTrans" cxnId="{1C804E60-7D9E-45F5-B59C-619B51349630}">
      <dgm:prSet/>
      <dgm:spPr/>
      <dgm:t>
        <a:bodyPr/>
        <a:lstStyle/>
        <a:p>
          <a:endParaRPr lang="en-US"/>
        </a:p>
      </dgm:t>
    </dgm:pt>
    <dgm:pt modelId="{F228AB3D-F727-481A-9D05-6CF64B65CE54}">
      <dgm:prSet phldrT="[Text]"/>
      <dgm:spPr/>
      <dgm:t>
        <a:bodyPr/>
        <a:lstStyle/>
        <a:p>
          <a:r>
            <a:rPr lang="en-US"/>
            <a:t>2 &lt;-&gt; 2</a:t>
          </a:r>
        </a:p>
      </dgm:t>
    </dgm:pt>
    <dgm:pt modelId="{8DA39397-A754-4EB6-BB44-2CAE5A67F9F6}" type="parTrans" cxnId="{088CE84D-EA3A-4D08-BFBF-843B3FB34840}">
      <dgm:prSet/>
      <dgm:spPr/>
      <dgm:t>
        <a:bodyPr/>
        <a:lstStyle/>
        <a:p>
          <a:endParaRPr lang="en-US"/>
        </a:p>
      </dgm:t>
    </dgm:pt>
    <dgm:pt modelId="{DA5D5021-A046-4D62-B42B-ADCB3EBF52CD}" type="sibTrans" cxnId="{088CE84D-EA3A-4D08-BFBF-843B3FB34840}">
      <dgm:prSet/>
      <dgm:spPr/>
      <dgm:t>
        <a:bodyPr/>
        <a:lstStyle/>
        <a:p>
          <a:endParaRPr lang="en-US"/>
        </a:p>
      </dgm:t>
    </dgm:pt>
    <dgm:pt modelId="{4C6F989D-FC98-44B1-8D7B-F3F1E9AEC428}">
      <dgm:prSet phldrT="[Text]"/>
      <dgm:spPr/>
      <dgm:t>
        <a:bodyPr/>
        <a:lstStyle/>
        <a:p>
          <a:r>
            <a:rPr lang="en-US"/>
            <a:t>2 &lt;-&gt; 3</a:t>
          </a:r>
        </a:p>
      </dgm:t>
    </dgm:pt>
    <dgm:pt modelId="{D0045C5F-7BBD-466B-BC72-98F208474C35}" type="parTrans" cxnId="{206EE5D5-CD23-4441-ACDE-BF39251CC0B8}">
      <dgm:prSet/>
      <dgm:spPr/>
      <dgm:t>
        <a:bodyPr/>
        <a:lstStyle/>
        <a:p>
          <a:endParaRPr lang="en-US"/>
        </a:p>
      </dgm:t>
    </dgm:pt>
    <dgm:pt modelId="{236FF02E-AA07-4B98-BC4B-E503C136503F}" type="sibTrans" cxnId="{206EE5D5-CD23-4441-ACDE-BF39251CC0B8}">
      <dgm:prSet/>
      <dgm:spPr/>
      <dgm:t>
        <a:bodyPr/>
        <a:lstStyle/>
        <a:p>
          <a:endParaRPr lang="en-US"/>
        </a:p>
      </dgm:t>
    </dgm:pt>
    <dgm:pt modelId="{DDAB1375-15B6-4434-9CB7-F8B3FAC985A9}">
      <dgm:prSet phldrT="[Text]"/>
      <dgm:spPr/>
      <dgm:t>
        <a:bodyPr/>
        <a:lstStyle/>
        <a:p>
          <a:r>
            <a:rPr lang="en-US"/>
            <a:t>1 &lt;-&gt; 2</a:t>
          </a:r>
        </a:p>
      </dgm:t>
    </dgm:pt>
    <dgm:pt modelId="{A4245AFB-C844-451B-88DB-5C2098EF2BDD}" type="parTrans" cxnId="{43A49FD7-5B38-4A00-9A27-719C55DCF83A}">
      <dgm:prSet/>
      <dgm:spPr/>
      <dgm:t>
        <a:bodyPr/>
        <a:lstStyle/>
        <a:p>
          <a:endParaRPr lang="en-US"/>
        </a:p>
      </dgm:t>
    </dgm:pt>
    <dgm:pt modelId="{08408C6F-8D46-497D-B5F4-06F28D7BF822}" type="sibTrans" cxnId="{43A49FD7-5B38-4A00-9A27-719C55DCF83A}">
      <dgm:prSet/>
      <dgm:spPr/>
      <dgm:t>
        <a:bodyPr/>
        <a:lstStyle/>
        <a:p>
          <a:endParaRPr lang="en-US"/>
        </a:p>
      </dgm:t>
    </dgm:pt>
    <dgm:pt modelId="{41E7929F-E0DF-4751-B508-A246188760E7}">
      <dgm:prSet phldrT="[Text]"/>
      <dgm:spPr/>
      <dgm:t>
        <a:bodyPr/>
        <a:lstStyle/>
        <a:p>
          <a:r>
            <a:rPr lang="en-US"/>
            <a:t>2 &lt;-&gt; 1</a:t>
          </a:r>
        </a:p>
      </dgm:t>
    </dgm:pt>
    <dgm:pt modelId="{3DDBCFBD-958F-409F-AC71-87E856057B0A}" type="parTrans" cxnId="{BD35B7AF-BC97-4910-897C-18F5FCBE3201}">
      <dgm:prSet/>
      <dgm:spPr/>
      <dgm:t>
        <a:bodyPr/>
        <a:lstStyle/>
        <a:p>
          <a:endParaRPr lang="en-US"/>
        </a:p>
      </dgm:t>
    </dgm:pt>
    <dgm:pt modelId="{5FFA746C-18D7-480E-8871-16358CD6D2B2}" type="sibTrans" cxnId="{BD35B7AF-BC97-4910-897C-18F5FCBE3201}">
      <dgm:prSet/>
      <dgm:spPr/>
      <dgm:t>
        <a:bodyPr/>
        <a:lstStyle/>
        <a:p>
          <a:endParaRPr lang="en-US"/>
        </a:p>
      </dgm:t>
    </dgm:pt>
    <dgm:pt modelId="{7421E77D-72E0-4475-9A9B-4A592DEEAD78}">
      <dgm:prSet/>
      <dgm:spPr/>
      <dgm:t>
        <a:bodyPr/>
        <a:lstStyle/>
        <a:p>
          <a:r>
            <a:rPr lang="en-US"/>
            <a:t>Tidak menemukan solusi lanjutan</a:t>
          </a:r>
        </a:p>
      </dgm:t>
    </dgm:pt>
    <dgm:pt modelId="{7343C813-2217-4197-AF49-8A33C82E61F1}" type="parTrans" cxnId="{9474F94F-3685-4ED1-80E4-6A7550E49EA0}">
      <dgm:prSet/>
      <dgm:spPr/>
      <dgm:t>
        <a:bodyPr/>
        <a:lstStyle/>
        <a:p>
          <a:endParaRPr lang="en-US"/>
        </a:p>
      </dgm:t>
    </dgm:pt>
    <dgm:pt modelId="{DC7465C4-BD99-4689-A6C5-51D820831752}" type="sibTrans" cxnId="{9474F94F-3685-4ED1-80E4-6A7550E49EA0}">
      <dgm:prSet/>
      <dgm:spPr/>
      <dgm:t>
        <a:bodyPr/>
        <a:lstStyle/>
        <a:p>
          <a:endParaRPr lang="en-US"/>
        </a:p>
      </dgm:t>
    </dgm:pt>
    <dgm:pt modelId="{5164CA90-4AA6-4708-A4A6-627A8C0D3C49}">
      <dgm:prSet/>
      <dgm:spPr/>
      <dgm:t>
        <a:bodyPr/>
        <a:lstStyle/>
        <a:p>
          <a:r>
            <a:rPr lang="en-US"/>
            <a:t>Tidak menemukan solusi lanjutan</a:t>
          </a:r>
        </a:p>
      </dgm:t>
    </dgm:pt>
    <dgm:pt modelId="{AB2FB9A4-0F77-48D5-A6CC-51983890C111}" type="parTrans" cxnId="{5E32A7CC-BD5E-4D03-886D-BB081BE3795D}">
      <dgm:prSet/>
      <dgm:spPr/>
      <dgm:t>
        <a:bodyPr/>
        <a:lstStyle/>
        <a:p>
          <a:endParaRPr lang="en-US"/>
        </a:p>
      </dgm:t>
    </dgm:pt>
    <dgm:pt modelId="{2EA0EEC1-FF9D-46A8-A5B7-202BFDA8238A}" type="sibTrans" cxnId="{5E32A7CC-BD5E-4D03-886D-BB081BE3795D}">
      <dgm:prSet/>
      <dgm:spPr/>
      <dgm:t>
        <a:bodyPr/>
        <a:lstStyle/>
        <a:p>
          <a:endParaRPr lang="en-US"/>
        </a:p>
      </dgm:t>
    </dgm:pt>
    <dgm:pt modelId="{510E918D-1723-46F9-A3B0-E5EBEE5B30CF}">
      <dgm:prSet/>
      <dgm:spPr/>
      <dgm:t>
        <a:bodyPr/>
        <a:lstStyle/>
        <a:p>
          <a:r>
            <a:rPr lang="en-US"/>
            <a:t>3 &lt;-&gt; 3</a:t>
          </a:r>
        </a:p>
        <a:p>
          <a:r>
            <a:rPr lang="en-US"/>
            <a:t>Selesai</a:t>
          </a:r>
        </a:p>
      </dgm:t>
    </dgm:pt>
    <dgm:pt modelId="{D92C1B11-48F5-46E9-989A-06650EA167FB}" type="parTrans" cxnId="{625208EB-2266-4B5B-BCB9-0DA9F157B2BA}">
      <dgm:prSet/>
      <dgm:spPr/>
      <dgm:t>
        <a:bodyPr/>
        <a:lstStyle/>
        <a:p>
          <a:endParaRPr lang="en-US"/>
        </a:p>
      </dgm:t>
    </dgm:pt>
    <dgm:pt modelId="{9853BDF5-4E9F-4D2E-8FFB-6E412AEDCB8B}" type="sibTrans" cxnId="{625208EB-2266-4B5B-BCB9-0DA9F157B2BA}">
      <dgm:prSet/>
      <dgm:spPr/>
      <dgm:t>
        <a:bodyPr/>
        <a:lstStyle/>
        <a:p>
          <a:endParaRPr lang="en-US"/>
        </a:p>
      </dgm:t>
    </dgm:pt>
    <dgm:pt modelId="{9D18A62C-7B34-4712-AF97-2F1949CBF9DF}" type="pres">
      <dgm:prSet presAssocID="{849CC769-B1E2-4BB6-9E19-6E28454FDFBB}" presName="diagram" presStyleCnt="0">
        <dgm:presLayoutVars>
          <dgm:chPref val="1"/>
          <dgm:dir/>
          <dgm:animOne val="branch"/>
          <dgm:animLvl val="lvl"/>
          <dgm:resizeHandles val="exact"/>
        </dgm:presLayoutVars>
      </dgm:prSet>
      <dgm:spPr/>
    </dgm:pt>
    <dgm:pt modelId="{9AE7B353-3FED-4144-ABF2-239935A47161}" type="pres">
      <dgm:prSet presAssocID="{1C624C90-6D69-499A-AA2B-85A0EE3C3092}" presName="root1" presStyleCnt="0"/>
      <dgm:spPr/>
    </dgm:pt>
    <dgm:pt modelId="{4ECBD6C9-3F24-45ED-A983-EB39BE0B2D1D}" type="pres">
      <dgm:prSet presAssocID="{1C624C90-6D69-499A-AA2B-85A0EE3C3092}" presName="LevelOneTextNode" presStyleLbl="node0" presStyleIdx="0" presStyleCnt="1">
        <dgm:presLayoutVars>
          <dgm:chPref val="3"/>
        </dgm:presLayoutVars>
      </dgm:prSet>
      <dgm:spPr/>
    </dgm:pt>
    <dgm:pt modelId="{DC22A587-E209-437E-B2EA-89FA329A4215}" type="pres">
      <dgm:prSet presAssocID="{1C624C90-6D69-499A-AA2B-85A0EE3C3092}" presName="level2hierChild" presStyleCnt="0"/>
      <dgm:spPr/>
    </dgm:pt>
    <dgm:pt modelId="{D9ACE28B-7B7D-447A-A840-7061A7364B2B}" type="pres">
      <dgm:prSet presAssocID="{2EDDA9FE-188A-4D78-AB8E-A9F00C61D8CF}" presName="conn2-1" presStyleLbl="parChTrans1D2" presStyleIdx="0" presStyleCnt="2"/>
      <dgm:spPr/>
    </dgm:pt>
    <dgm:pt modelId="{1C0EE90B-C84B-4E9F-979A-70FD98C8A785}" type="pres">
      <dgm:prSet presAssocID="{2EDDA9FE-188A-4D78-AB8E-A9F00C61D8CF}" presName="connTx" presStyleLbl="parChTrans1D2" presStyleIdx="0" presStyleCnt="2"/>
      <dgm:spPr/>
    </dgm:pt>
    <dgm:pt modelId="{1C984395-1E2E-4AD7-806F-2421176F1153}" type="pres">
      <dgm:prSet presAssocID="{077B75CE-69C3-44EE-80DF-FBE7C25AC38E}" presName="root2" presStyleCnt="0"/>
      <dgm:spPr/>
    </dgm:pt>
    <dgm:pt modelId="{1972EB30-BBA6-423F-95B6-B597DA11DC04}" type="pres">
      <dgm:prSet presAssocID="{077B75CE-69C3-44EE-80DF-FBE7C25AC38E}" presName="LevelTwoTextNode" presStyleLbl="node2" presStyleIdx="0" presStyleCnt="2">
        <dgm:presLayoutVars>
          <dgm:chPref val="3"/>
        </dgm:presLayoutVars>
      </dgm:prSet>
      <dgm:spPr/>
    </dgm:pt>
    <dgm:pt modelId="{9D3AA123-15F4-4525-A79E-AF073FCCD0C6}" type="pres">
      <dgm:prSet presAssocID="{077B75CE-69C3-44EE-80DF-FBE7C25AC38E}" presName="level3hierChild" presStyleCnt="0"/>
      <dgm:spPr/>
    </dgm:pt>
    <dgm:pt modelId="{BB2AA412-05A7-42C0-A19F-DCEC1487E683}" type="pres">
      <dgm:prSet presAssocID="{8DA39397-A754-4EB6-BB44-2CAE5A67F9F6}" presName="conn2-1" presStyleLbl="parChTrans1D3" presStyleIdx="0" presStyleCnt="3"/>
      <dgm:spPr/>
    </dgm:pt>
    <dgm:pt modelId="{06CABC76-7752-418D-B012-E9B669E50C2C}" type="pres">
      <dgm:prSet presAssocID="{8DA39397-A754-4EB6-BB44-2CAE5A67F9F6}" presName="connTx" presStyleLbl="parChTrans1D3" presStyleIdx="0" presStyleCnt="3"/>
      <dgm:spPr/>
    </dgm:pt>
    <dgm:pt modelId="{5892BA7E-9ADA-464A-BC07-5C30F7835262}" type="pres">
      <dgm:prSet presAssocID="{F228AB3D-F727-481A-9D05-6CF64B65CE54}" presName="root2" presStyleCnt="0"/>
      <dgm:spPr/>
    </dgm:pt>
    <dgm:pt modelId="{E7C3D6E0-6EF7-415B-B996-8747F46393EE}" type="pres">
      <dgm:prSet presAssocID="{F228AB3D-F727-481A-9D05-6CF64B65CE54}" presName="LevelTwoTextNode" presStyleLbl="node3" presStyleIdx="0" presStyleCnt="3">
        <dgm:presLayoutVars>
          <dgm:chPref val="3"/>
        </dgm:presLayoutVars>
      </dgm:prSet>
      <dgm:spPr/>
    </dgm:pt>
    <dgm:pt modelId="{FADD994A-0C3F-42CE-B4A6-5DC428D1834D}" type="pres">
      <dgm:prSet presAssocID="{F228AB3D-F727-481A-9D05-6CF64B65CE54}" presName="level3hierChild" presStyleCnt="0"/>
      <dgm:spPr/>
    </dgm:pt>
    <dgm:pt modelId="{0E19A676-232C-4752-A957-12866B31D630}" type="pres">
      <dgm:prSet presAssocID="{7343C813-2217-4197-AF49-8A33C82E61F1}" presName="conn2-1" presStyleLbl="parChTrans1D4" presStyleIdx="0" presStyleCnt="3"/>
      <dgm:spPr/>
    </dgm:pt>
    <dgm:pt modelId="{DE8599F3-BBE6-4A0C-A3AB-482B7D19FD00}" type="pres">
      <dgm:prSet presAssocID="{7343C813-2217-4197-AF49-8A33C82E61F1}" presName="connTx" presStyleLbl="parChTrans1D4" presStyleIdx="0" presStyleCnt="3"/>
      <dgm:spPr/>
    </dgm:pt>
    <dgm:pt modelId="{0129A3B8-C325-4B31-A97C-E452D77C116E}" type="pres">
      <dgm:prSet presAssocID="{7421E77D-72E0-4475-9A9B-4A592DEEAD78}" presName="root2" presStyleCnt="0"/>
      <dgm:spPr/>
    </dgm:pt>
    <dgm:pt modelId="{1FF9681B-47B0-44DB-B37F-8AC1F9AC12E4}" type="pres">
      <dgm:prSet presAssocID="{7421E77D-72E0-4475-9A9B-4A592DEEAD78}" presName="LevelTwoTextNode" presStyleLbl="node4" presStyleIdx="0" presStyleCnt="3">
        <dgm:presLayoutVars>
          <dgm:chPref val="3"/>
        </dgm:presLayoutVars>
      </dgm:prSet>
      <dgm:spPr/>
    </dgm:pt>
    <dgm:pt modelId="{C8011C8C-9412-455E-8EB2-844C5FFF875B}" type="pres">
      <dgm:prSet presAssocID="{7421E77D-72E0-4475-9A9B-4A592DEEAD78}" presName="level3hierChild" presStyleCnt="0"/>
      <dgm:spPr/>
    </dgm:pt>
    <dgm:pt modelId="{E957A4DF-6236-4E6E-A36A-2ECCBE71621F}" type="pres">
      <dgm:prSet presAssocID="{D0045C5F-7BBD-466B-BC72-98F208474C35}" presName="conn2-1" presStyleLbl="parChTrans1D3" presStyleIdx="1" presStyleCnt="3"/>
      <dgm:spPr/>
    </dgm:pt>
    <dgm:pt modelId="{74B2A103-9BB3-4993-A44F-B6AB43FB5F7A}" type="pres">
      <dgm:prSet presAssocID="{D0045C5F-7BBD-466B-BC72-98F208474C35}" presName="connTx" presStyleLbl="parChTrans1D3" presStyleIdx="1" presStyleCnt="3"/>
      <dgm:spPr/>
    </dgm:pt>
    <dgm:pt modelId="{16DA7094-5837-4BC2-B8F7-C088938E2445}" type="pres">
      <dgm:prSet presAssocID="{4C6F989D-FC98-44B1-8D7B-F3F1E9AEC428}" presName="root2" presStyleCnt="0"/>
      <dgm:spPr/>
    </dgm:pt>
    <dgm:pt modelId="{3360D026-EB6D-41E6-8E3C-A61AE673C3B8}" type="pres">
      <dgm:prSet presAssocID="{4C6F989D-FC98-44B1-8D7B-F3F1E9AEC428}" presName="LevelTwoTextNode" presStyleLbl="node3" presStyleIdx="1" presStyleCnt="3">
        <dgm:presLayoutVars>
          <dgm:chPref val="3"/>
        </dgm:presLayoutVars>
      </dgm:prSet>
      <dgm:spPr/>
    </dgm:pt>
    <dgm:pt modelId="{5E84E83E-AC3D-4555-BCE1-51CB9EABD526}" type="pres">
      <dgm:prSet presAssocID="{4C6F989D-FC98-44B1-8D7B-F3F1E9AEC428}" presName="level3hierChild" presStyleCnt="0"/>
      <dgm:spPr/>
    </dgm:pt>
    <dgm:pt modelId="{C6BB7826-5A60-49B6-96EA-BA3F567E6087}" type="pres">
      <dgm:prSet presAssocID="{AB2FB9A4-0F77-48D5-A6CC-51983890C111}" presName="conn2-1" presStyleLbl="parChTrans1D4" presStyleIdx="1" presStyleCnt="3"/>
      <dgm:spPr/>
    </dgm:pt>
    <dgm:pt modelId="{2506CD63-1A69-43C8-93A4-F3EA79C08CCD}" type="pres">
      <dgm:prSet presAssocID="{AB2FB9A4-0F77-48D5-A6CC-51983890C111}" presName="connTx" presStyleLbl="parChTrans1D4" presStyleIdx="1" presStyleCnt="3"/>
      <dgm:spPr/>
    </dgm:pt>
    <dgm:pt modelId="{64A88BBD-675F-4A61-998C-730A319DD95D}" type="pres">
      <dgm:prSet presAssocID="{5164CA90-4AA6-4708-A4A6-627A8C0D3C49}" presName="root2" presStyleCnt="0"/>
      <dgm:spPr/>
    </dgm:pt>
    <dgm:pt modelId="{1DB5B06C-D1D2-4CE0-931A-C0C2852FB543}" type="pres">
      <dgm:prSet presAssocID="{5164CA90-4AA6-4708-A4A6-627A8C0D3C49}" presName="LevelTwoTextNode" presStyleLbl="node4" presStyleIdx="1" presStyleCnt="3">
        <dgm:presLayoutVars>
          <dgm:chPref val="3"/>
        </dgm:presLayoutVars>
      </dgm:prSet>
      <dgm:spPr/>
    </dgm:pt>
    <dgm:pt modelId="{B5A84038-7D8D-4E05-9ADC-BA7DDD0F6185}" type="pres">
      <dgm:prSet presAssocID="{5164CA90-4AA6-4708-A4A6-627A8C0D3C49}" presName="level3hierChild" presStyleCnt="0"/>
      <dgm:spPr/>
    </dgm:pt>
    <dgm:pt modelId="{81C8157F-9A8E-4E06-83F3-3903923712A3}" type="pres">
      <dgm:prSet presAssocID="{A4245AFB-C844-451B-88DB-5C2098EF2BDD}" presName="conn2-1" presStyleLbl="parChTrans1D2" presStyleIdx="1" presStyleCnt="2"/>
      <dgm:spPr/>
    </dgm:pt>
    <dgm:pt modelId="{0607BCDE-D5F5-42A7-9168-81EA103DB8A2}" type="pres">
      <dgm:prSet presAssocID="{A4245AFB-C844-451B-88DB-5C2098EF2BDD}" presName="connTx" presStyleLbl="parChTrans1D2" presStyleIdx="1" presStyleCnt="2"/>
      <dgm:spPr/>
    </dgm:pt>
    <dgm:pt modelId="{9D8D7598-37A5-4B71-BB58-AFACE3F9514C}" type="pres">
      <dgm:prSet presAssocID="{DDAB1375-15B6-4434-9CB7-F8B3FAC985A9}" presName="root2" presStyleCnt="0"/>
      <dgm:spPr/>
    </dgm:pt>
    <dgm:pt modelId="{3DCDAB4D-FE45-41D6-9AC7-B086A9E61DD9}" type="pres">
      <dgm:prSet presAssocID="{DDAB1375-15B6-4434-9CB7-F8B3FAC985A9}" presName="LevelTwoTextNode" presStyleLbl="node2" presStyleIdx="1" presStyleCnt="2">
        <dgm:presLayoutVars>
          <dgm:chPref val="3"/>
        </dgm:presLayoutVars>
      </dgm:prSet>
      <dgm:spPr/>
    </dgm:pt>
    <dgm:pt modelId="{C6349190-3405-4ADF-8D63-32CC4304458A}" type="pres">
      <dgm:prSet presAssocID="{DDAB1375-15B6-4434-9CB7-F8B3FAC985A9}" presName="level3hierChild" presStyleCnt="0"/>
      <dgm:spPr/>
    </dgm:pt>
    <dgm:pt modelId="{D6837EA8-798A-46A6-8730-B7EE190DC895}" type="pres">
      <dgm:prSet presAssocID="{3DDBCFBD-958F-409F-AC71-87E856057B0A}" presName="conn2-1" presStyleLbl="parChTrans1D3" presStyleIdx="2" presStyleCnt="3"/>
      <dgm:spPr/>
    </dgm:pt>
    <dgm:pt modelId="{76359560-4532-4DF7-BE70-ADC2BAF94602}" type="pres">
      <dgm:prSet presAssocID="{3DDBCFBD-958F-409F-AC71-87E856057B0A}" presName="connTx" presStyleLbl="parChTrans1D3" presStyleIdx="2" presStyleCnt="3"/>
      <dgm:spPr/>
    </dgm:pt>
    <dgm:pt modelId="{7D703313-7A3C-47B2-BE51-50CAED7F2E2C}" type="pres">
      <dgm:prSet presAssocID="{41E7929F-E0DF-4751-B508-A246188760E7}" presName="root2" presStyleCnt="0"/>
      <dgm:spPr/>
    </dgm:pt>
    <dgm:pt modelId="{4704F099-310E-435F-8C9F-ECB402F4A671}" type="pres">
      <dgm:prSet presAssocID="{41E7929F-E0DF-4751-B508-A246188760E7}" presName="LevelTwoTextNode" presStyleLbl="node3" presStyleIdx="2" presStyleCnt="3">
        <dgm:presLayoutVars>
          <dgm:chPref val="3"/>
        </dgm:presLayoutVars>
      </dgm:prSet>
      <dgm:spPr/>
    </dgm:pt>
    <dgm:pt modelId="{4548B23D-8451-483F-B1CC-0A1C2CCBF283}" type="pres">
      <dgm:prSet presAssocID="{41E7929F-E0DF-4751-B508-A246188760E7}" presName="level3hierChild" presStyleCnt="0"/>
      <dgm:spPr/>
    </dgm:pt>
    <dgm:pt modelId="{1EEC32FD-C04D-42C0-98F0-251BD53B6870}" type="pres">
      <dgm:prSet presAssocID="{D92C1B11-48F5-46E9-989A-06650EA167FB}" presName="conn2-1" presStyleLbl="parChTrans1D4" presStyleIdx="2" presStyleCnt="3"/>
      <dgm:spPr/>
    </dgm:pt>
    <dgm:pt modelId="{39516CC5-FA6D-459F-8E7D-B60C8C812880}" type="pres">
      <dgm:prSet presAssocID="{D92C1B11-48F5-46E9-989A-06650EA167FB}" presName="connTx" presStyleLbl="parChTrans1D4" presStyleIdx="2" presStyleCnt="3"/>
      <dgm:spPr/>
    </dgm:pt>
    <dgm:pt modelId="{DC36DD2B-7B95-4664-A551-71DB4B2BB513}" type="pres">
      <dgm:prSet presAssocID="{510E918D-1723-46F9-A3B0-E5EBEE5B30CF}" presName="root2" presStyleCnt="0"/>
      <dgm:spPr/>
    </dgm:pt>
    <dgm:pt modelId="{817EA50E-6B92-4202-8DC8-11696EAE8ABE}" type="pres">
      <dgm:prSet presAssocID="{510E918D-1723-46F9-A3B0-E5EBEE5B30CF}" presName="LevelTwoTextNode" presStyleLbl="node4" presStyleIdx="2" presStyleCnt="3">
        <dgm:presLayoutVars>
          <dgm:chPref val="3"/>
        </dgm:presLayoutVars>
      </dgm:prSet>
      <dgm:spPr/>
    </dgm:pt>
    <dgm:pt modelId="{72B88FF1-8CC7-4769-8F4E-7A041A337ADC}" type="pres">
      <dgm:prSet presAssocID="{510E918D-1723-46F9-A3B0-E5EBEE5B30CF}" presName="level3hierChild" presStyleCnt="0"/>
      <dgm:spPr/>
    </dgm:pt>
  </dgm:ptLst>
  <dgm:cxnLst>
    <dgm:cxn modelId="{EC70CF11-4E30-4B5A-AFCC-9DAC122B5250}" srcId="{849CC769-B1E2-4BB6-9E19-6E28454FDFBB}" destId="{1C624C90-6D69-499A-AA2B-85A0EE3C3092}" srcOrd="0" destOrd="0" parTransId="{858C70D7-E8BB-4DDB-AD6B-8C97372F0F7A}" sibTransId="{1F37B44D-9BCF-49A3-B5D0-9D977A959775}"/>
    <dgm:cxn modelId="{F86D8A16-766F-4D03-A742-E1AD6DB88211}" type="presOf" srcId="{1C624C90-6D69-499A-AA2B-85A0EE3C3092}" destId="{4ECBD6C9-3F24-45ED-A983-EB39BE0B2D1D}" srcOrd="0" destOrd="0" presId="urn:microsoft.com/office/officeart/2005/8/layout/hierarchy2"/>
    <dgm:cxn modelId="{CF99D121-2FF7-4FF2-BA0F-22D3914E7703}" type="presOf" srcId="{41E7929F-E0DF-4751-B508-A246188760E7}" destId="{4704F099-310E-435F-8C9F-ECB402F4A671}" srcOrd="0" destOrd="0" presId="urn:microsoft.com/office/officeart/2005/8/layout/hierarchy2"/>
    <dgm:cxn modelId="{11BBC626-2FE9-41E6-B390-B7A9688D8E0E}" type="presOf" srcId="{A4245AFB-C844-451B-88DB-5C2098EF2BDD}" destId="{81C8157F-9A8E-4E06-83F3-3903923712A3}" srcOrd="0" destOrd="0" presId="urn:microsoft.com/office/officeart/2005/8/layout/hierarchy2"/>
    <dgm:cxn modelId="{AA509B2B-2A75-4CD4-943E-E44CC93CDD40}" type="presOf" srcId="{8DA39397-A754-4EB6-BB44-2CAE5A67F9F6}" destId="{BB2AA412-05A7-42C0-A19F-DCEC1487E683}" srcOrd="0" destOrd="0" presId="urn:microsoft.com/office/officeart/2005/8/layout/hierarchy2"/>
    <dgm:cxn modelId="{FD6C4932-B653-4E2D-A266-AD4FE28ECABB}" type="presOf" srcId="{8DA39397-A754-4EB6-BB44-2CAE5A67F9F6}" destId="{06CABC76-7752-418D-B012-E9B669E50C2C}" srcOrd="1" destOrd="0" presId="urn:microsoft.com/office/officeart/2005/8/layout/hierarchy2"/>
    <dgm:cxn modelId="{A33C6F34-78CE-4788-9BBE-0F4A11477239}" type="presOf" srcId="{A4245AFB-C844-451B-88DB-5C2098EF2BDD}" destId="{0607BCDE-D5F5-42A7-9168-81EA103DB8A2}" srcOrd="1" destOrd="0" presId="urn:microsoft.com/office/officeart/2005/8/layout/hierarchy2"/>
    <dgm:cxn modelId="{2ED2043E-1D2F-4434-B4DA-D3A917028477}" type="presOf" srcId="{5164CA90-4AA6-4708-A4A6-627A8C0D3C49}" destId="{1DB5B06C-D1D2-4CE0-931A-C0C2852FB543}" srcOrd="0" destOrd="0" presId="urn:microsoft.com/office/officeart/2005/8/layout/hierarchy2"/>
    <dgm:cxn modelId="{1C804E60-7D9E-45F5-B59C-619B51349630}" srcId="{1C624C90-6D69-499A-AA2B-85A0EE3C3092}" destId="{077B75CE-69C3-44EE-80DF-FBE7C25AC38E}" srcOrd="0" destOrd="0" parTransId="{2EDDA9FE-188A-4D78-AB8E-A9F00C61D8CF}" sibTransId="{E46F9C9F-44B7-4C1B-A273-7E310842328B}"/>
    <dgm:cxn modelId="{C8ECD642-5FE9-4B10-887E-7C9C130C4834}" type="presOf" srcId="{7343C813-2217-4197-AF49-8A33C82E61F1}" destId="{DE8599F3-BBE6-4A0C-A3AB-482B7D19FD00}" srcOrd="1" destOrd="0" presId="urn:microsoft.com/office/officeart/2005/8/layout/hierarchy2"/>
    <dgm:cxn modelId="{C78B7667-77F7-473F-953B-184A9C0B1CD6}" type="presOf" srcId="{510E918D-1723-46F9-A3B0-E5EBEE5B30CF}" destId="{817EA50E-6B92-4202-8DC8-11696EAE8ABE}" srcOrd="0" destOrd="0" presId="urn:microsoft.com/office/officeart/2005/8/layout/hierarchy2"/>
    <dgm:cxn modelId="{1EF62A6D-3B5A-44F7-947D-ABE8FB58D896}" type="presOf" srcId="{AB2FB9A4-0F77-48D5-A6CC-51983890C111}" destId="{C6BB7826-5A60-49B6-96EA-BA3F567E6087}" srcOrd="0" destOrd="0" presId="urn:microsoft.com/office/officeart/2005/8/layout/hierarchy2"/>
    <dgm:cxn modelId="{088CE84D-EA3A-4D08-BFBF-843B3FB34840}" srcId="{077B75CE-69C3-44EE-80DF-FBE7C25AC38E}" destId="{F228AB3D-F727-481A-9D05-6CF64B65CE54}" srcOrd="0" destOrd="0" parTransId="{8DA39397-A754-4EB6-BB44-2CAE5A67F9F6}" sibTransId="{DA5D5021-A046-4D62-B42B-ADCB3EBF52CD}"/>
    <dgm:cxn modelId="{9474F94F-3685-4ED1-80E4-6A7550E49EA0}" srcId="{F228AB3D-F727-481A-9D05-6CF64B65CE54}" destId="{7421E77D-72E0-4475-9A9B-4A592DEEAD78}" srcOrd="0" destOrd="0" parTransId="{7343C813-2217-4197-AF49-8A33C82E61F1}" sibTransId="{DC7465C4-BD99-4689-A6C5-51D820831752}"/>
    <dgm:cxn modelId="{125F4D78-2CF7-4443-880F-391944D61AB0}" type="presOf" srcId="{D92C1B11-48F5-46E9-989A-06650EA167FB}" destId="{1EEC32FD-C04D-42C0-98F0-251BD53B6870}" srcOrd="0" destOrd="0" presId="urn:microsoft.com/office/officeart/2005/8/layout/hierarchy2"/>
    <dgm:cxn modelId="{21F75978-F308-4ED6-A6DC-D794BE011288}" type="presOf" srcId="{2EDDA9FE-188A-4D78-AB8E-A9F00C61D8CF}" destId="{1C0EE90B-C84B-4E9F-979A-70FD98C8A785}" srcOrd="1" destOrd="0" presId="urn:microsoft.com/office/officeart/2005/8/layout/hierarchy2"/>
    <dgm:cxn modelId="{CAFF267A-2D97-4B19-8B2D-8F1872212543}" type="presOf" srcId="{D0045C5F-7BBD-466B-BC72-98F208474C35}" destId="{E957A4DF-6236-4E6E-A36A-2ECCBE71621F}" srcOrd="0" destOrd="0" presId="urn:microsoft.com/office/officeart/2005/8/layout/hierarchy2"/>
    <dgm:cxn modelId="{D279607B-0D49-4247-A3CD-06015FD4555B}" type="presOf" srcId="{AB2FB9A4-0F77-48D5-A6CC-51983890C111}" destId="{2506CD63-1A69-43C8-93A4-F3EA79C08CCD}" srcOrd="1" destOrd="0" presId="urn:microsoft.com/office/officeart/2005/8/layout/hierarchy2"/>
    <dgm:cxn modelId="{2E8BC47C-747D-452C-871B-C996C47C63EC}" type="presOf" srcId="{F228AB3D-F727-481A-9D05-6CF64B65CE54}" destId="{E7C3D6E0-6EF7-415B-B996-8747F46393EE}" srcOrd="0" destOrd="0" presId="urn:microsoft.com/office/officeart/2005/8/layout/hierarchy2"/>
    <dgm:cxn modelId="{DFD25089-3549-41CA-9C83-9896B427111C}" type="presOf" srcId="{7421E77D-72E0-4475-9A9B-4A592DEEAD78}" destId="{1FF9681B-47B0-44DB-B37F-8AC1F9AC12E4}" srcOrd="0" destOrd="0" presId="urn:microsoft.com/office/officeart/2005/8/layout/hierarchy2"/>
    <dgm:cxn modelId="{06632691-DEA2-434D-94DC-48F94435C6B5}" type="presOf" srcId="{077B75CE-69C3-44EE-80DF-FBE7C25AC38E}" destId="{1972EB30-BBA6-423F-95B6-B597DA11DC04}" srcOrd="0" destOrd="0" presId="urn:microsoft.com/office/officeart/2005/8/layout/hierarchy2"/>
    <dgm:cxn modelId="{35BE5DA3-CCE8-4C02-8EF4-E0694191EAE8}" type="presOf" srcId="{7343C813-2217-4197-AF49-8A33C82E61F1}" destId="{0E19A676-232C-4752-A957-12866B31D630}" srcOrd="0" destOrd="0" presId="urn:microsoft.com/office/officeart/2005/8/layout/hierarchy2"/>
    <dgm:cxn modelId="{D7C2D3AB-0E43-45A4-A9F7-A48C64A1097E}" type="presOf" srcId="{D0045C5F-7BBD-466B-BC72-98F208474C35}" destId="{74B2A103-9BB3-4993-A44F-B6AB43FB5F7A}" srcOrd="1" destOrd="0" presId="urn:microsoft.com/office/officeart/2005/8/layout/hierarchy2"/>
    <dgm:cxn modelId="{BD35B7AF-BC97-4910-897C-18F5FCBE3201}" srcId="{DDAB1375-15B6-4434-9CB7-F8B3FAC985A9}" destId="{41E7929F-E0DF-4751-B508-A246188760E7}" srcOrd="0" destOrd="0" parTransId="{3DDBCFBD-958F-409F-AC71-87E856057B0A}" sibTransId="{5FFA746C-18D7-480E-8871-16358CD6D2B2}"/>
    <dgm:cxn modelId="{F90831C4-7678-4BB9-A985-D675C6B71C12}" type="presOf" srcId="{2EDDA9FE-188A-4D78-AB8E-A9F00C61D8CF}" destId="{D9ACE28B-7B7D-447A-A840-7061A7364B2B}" srcOrd="0" destOrd="0" presId="urn:microsoft.com/office/officeart/2005/8/layout/hierarchy2"/>
    <dgm:cxn modelId="{457680C5-1F7C-45E3-B17E-447AA7FD5288}" type="presOf" srcId="{849CC769-B1E2-4BB6-9E19-6E28454FDFBB}" destId="{9D18A62C-7B34-4712-AF97-2F1949CBF9DF}" srcOrd="0" destOrd="0" presId="urn:microsoft.com/office/officeart/2005/8/layout/hierarchy2"/>
    <dgm:cxn modelId="{FFDC81C6-D51D-4316-B383-A501FAE7FAE7}" type="presOf" srcId="{DDAB1375-15B6-4434-9CB7-F8B3FAC985A9}" destId="{3DCDAB4D-FE45-41D6-9AC7-B086A9E61DD9}" srcOrd="0" destOrd="0" presId="urn:microsoft.com/office/officeart/2005/8/layout/hierarchy2"/>
    <dgm:cxn modelId="{A48252C9-796C-4461-A6A4-453A4E67865C}" type="presOf" srcId="{3DDBCFBD-958F-409F-AC71-87E856057B0A}" destId="{76359560-4532-4DF7-BE70-ADC2BAF94602}" srcOrd="1" destOrd="0" presId="urn:microsoft.com/office/officeart/2005/8/layout/hierarchy2"/>
    <dgm:cxn modelId="{5E32A7CC-BD5E-4D03-886D-BB081BE3795D}" srcId="{4C6F989D-FC98-44B1-8D7B-F3F1E9AEC428}" destId="{5164CA90-4AA6-4708-A4A6-627A8C0D3C49}" srcOrd="0" destOrd="0" parTransId="{AB2FB9A4-0F77-48D5-A6CC-51983890C111}" sibTransId="{2EA0EEC1-FF9D-46A8-A5B7-202BFDA8238A}"/>
    <dgm:cxn modelId="{206EE5D5-CD23-4441-ACDE-BF39251CC0B8}" srcId="{077B75CE-69C3-44EE-80DF-FBE7C25AC38E}" destId="{4C6F989D-FC98-44B1-8D7B-F3F1E9AEC428}" srcOrd="1" destOrd="0" parTransId="{D0045C5F-7BBD-466B-BC72-98F208474C35}" sibTransId="{236FF02E-AA07-4B98-BC4B-E503C136503F}"/>
    <dgm:cxn modelId="{43A49FD7-5B38-4A00-9A27-719C55DCF83A}" srcId="{1C624C90-6D69-499A-AA2B-85A0EE3C3092}" destId="{DDAB1375-15B6-4434-9CB7-F8B3FAC985A9}" srcOrd="1" destOrd="0" parTransId="{A4245AFB-C844-451B-88DB-5C2098EF2BDD}" sibTransId="{08408C6F-8D46-497D-B5F4-06F28D7BF822}"/>
    <dgm:cxn modelId="{DAF8D0E1-F279-41DE-A3AB-63D4C7E406F0}" type="presOf" srcId="{D92C1B11-48F5-46E9-989A-06650EA167FB}" destId="{39516CC5-FA6D-459F-8E7D-B60C8C812880}" srcOrd="1" destOrd="0" presId="urn:microsoft.com/office/officeart/2005/8/layout/hierarchy2"/>
    <dgm:cxn modelId="{625208EB-2266-4B5B-BCB9-0DA9F157B2BA}" srcId="{41E7929F-E0DF-4751-B508-A246188760E7}" destId="{510E918D-1723-46F9-A3B0-E5EBEE5B30CF}" srcOrd="0" destOrd="0" parTransId="{D92C1B11-48F5-46E9-989A-06650EA167FB}" sibTransId="{9853BDF5-4E9F-4D2E-8FFB-6E412AEDCB8B}"/>
    <dgm:cxn modelId="{4E940BEE-FD44-4723-B3D7-D888FF2230E2}" type="presOf" srcId="{3DDBCFBD-958F-409F-AC71-87E856057B0A}" destId="{D6837EA8-798A-46A6-8730-B7EE190DC895}" srcOrd="0" destOrd="0" presId="urn:microsoft.com/office/officeart/2005/8/layout/hierarchy2"/>
    <dgm:cxn modelId="{381070EF-C63B-481F-8FE0-BCF128498123}" type="presOf" srcId="{4C6F989D-FC98-44B1-8D7B-F3F1E9AEC428}" destId="{3360D026-EB6D-41E6-8E3C-A61AE673C3B8}" srcOrd="0" destOrd="0" presId="urn:microsoft.com/office/officeart/2005/8/layout/hierarchy2"/>
    <dgm:cxn modelId="{7F742C34-E238-40E9-B08D-871AEA2830BD}" type="presParOf" srcId="{9D18A62C-7B34-4712-AF97-2F1949CBF9DF}" destId="{9AE7B353-3FED-4144-ABF2-239935A47161}" srcOrd="0" destOrd="0" presId="urn:microsoft.com/office/officeart/2005/8/layout/hierarchy2"/>
    <dgm:cxn modelId="{C10F00BB-092D-402A-9FE1-D757AF82E4B7}" type="presParOf" srcId="{9AE7B353-3FED-4144-ABF2-239935A47161}" destId="{4ECBD6C9-3F24-45ED-A983-EB39BE0B2D1D}" srcOrd="0" destOrd="0" presId="urn:microsoft.com/office/officeart/2005/8/layout/hierarchy2"/>
    <dgm:cxn modelId="{D684A30D-2B49-4675-B99B-E9E759CC0F36}" type="presParOf" srcId="{9AE7B353-3FED-4144-ABF2-239935A47161}" destId="{DC22A587-E209-437E-B2EA-89FA329A4215}" srcOrd="1" destOrd="0" presId="urn:microsoft.com/office/officeart/2005/8/layout/hierarchy2"/>
    <dgm:cxn modelId="{B8C3E077-0393-4572-B507-4D7DD72581B5}" type="presParOf" srcId="{DC22A587-E209-437E-B2EA-89FA329A4215}" destId="{D9ACE28B-7B7D-447A-A840-7061A7364B2B}" srcOrd="0" destOrd="0" presId="urn:microsoft.com/office/officeart/2005/8/layout/hierarchy2"/>
    <dgm:cxn modelId="{D3194796-CF2E-42C2-A810-74551DDD1C51}" type="presParOf" srcId="{D9ACE28B-7B7D-447A-A840-7061A7364B2B}" destId="{1C0EE90B-C84B-4E9F-979A-70FD98C8A785}" srcOrd="0" destOrd="0" presId="urn:microsoft.com/office/officeart/2005/8/layout/hierarchy2"/>
    <dgm:cxn modelId="{72BF00A2-36DA-43AF-96BF-C15C4A4AE6B9}" type="presParOf" srcId="{DC22A587-E209-437E-B2EA-89FA329A4215}" destId="{1C984395-1E2E-4AD7-806F-2421176F1153}" srcOrd="1" destOrd="0" presId="urn:microsoft.com/office/officeart/2005/8/layout/hierarchy2"/>
    <dgm:cxn modelId="{1C610CE3-8754-41E7-B75B-67F9CCC51A95}" type="presParOf" srcId="{1C984395-1E2E-4AD7-806F-2421176F1153}" destId="{1972EB30-BBA6-423F-95B6-B597DA11DC04}" srcOrd="0" destOrd="0" presId="urn:microsoft.com/office/officeart/2005/8/layout/hierarchy2"/>
    <dgm:cxn modelId="{DAD8FC03-C3C0-4380-B81D-7E2A1C8A78A1}" type="presParOf" srcId="{1C984395-1E2E-4AD7-806F-2421176F1153}" destId="{9D3AA123-15F4-4525-A79E-AF073FCCD0C6}" srcOrd="1" destOrd="0" presId="urn:microsoft.com/office/officeart/2005/8/layout/hierarchy2"/>
    <dgm:cxn modelId="{8D6F6691-DA61-4A28-BCE0-18F392812F3C}" type="presParOf" srcId="{9D3AA123-15F4-4525-A79E-AF073FCCD0C6}" destId="{BB2AA412-05A7-42C0-A19F-DCEC1487E683}" srcOrd="0" destOrd="0" presId="urn:microsoft.com/office/officeart/2005/8/layout/hierarchy2"/>
    <dgm:cxn modelId="{52467A6F-A16C-402E-93C0-3A1003E58CBB}" type="presParOf" srcId="{BB2AA412-05A7-42C0-A19F-DCEC1487E683}" destId="{06CABC76-7752-418D-B012-E9B669E50C2C}" srcOrd="0" destOrd="0" presId="urn:microsoft.com/office/officeart/2005/8/layout/hierarchy2"/>
    <dgm:cxn modelId="{C71B9224-E883-4D55-A40E-DBE0E3D54653}" type="presParOf" srcId="{9D3AA123-15F4-4525-A79E-AF073FCCD0C6}" destId="{5892BA7E-9ADA-464A-BC07-5C30F7835262}" srcOrd="1" destOrd="0" presId="urn:microsoft.com/office/officeart/2005/8/layout/hierarchy2"/>
    <dgm:cxn modelId="{2BBD663A-0309-455C-AFD7-E433467C2652}" type="presParOf" srcId="{5892BA7E-9ADA-464A-BC07-5C30F7835262}" destId="{E7C3D6E0-6EF7-415B-B996-8747F46393EE}" srcOrd="0" destOrd="0" presId="urn:microsoft.com/office/officeart/2005/8/layout/hierarchy2"/>
    <dgm:cxn modelId="{9166C7E1-8BCD-4205-B417-D1C4076CC27D}" type="presParOf" srcId="{5892BA7E-9ADA-464A-BC07-5C30F7835262}" destId="{FADD994A-0C3F-42CE-B4A6-5DC428D1834D}" srcOrd="1" destOrd="0" presId="urn:microsoft.com/office/officeart/2005/8/layout/hierarchy2"/>
    <dgm:cxn modelId="{C61923C1-727F-484A-A7E1-6085A58130AF}" type="presParOf" srcId="{FADD994A-0C3F-42CE-B4A6-5DC428D1834D}" destId="{0E19A676-232C-4752-A957-12866B31D630}" srcOrd="0" destOrd="0" presId="urn:microsoft.com/office/officeart/2005/8/layout/hierarchy2"/>
    <dgm:cxn modelId="{1BFBC85F-2F78-45CA-8D15-31D3FEE3AFD6}" type="presParOf" srcId="{0E19A676-232C-4752-A957-12866B31D630}" destId="{DE8599F3-BBE6-4A0C-A3AB-482B7D19FD00}" srcOrd="0" destOrd="0" presId="urn:microsoft.com/office/officeart/2005/8/layout/hierarchy2"/>
    <dgm:cxn modelId="{0C6D7CBB-BEE9-4952-A36B-7F777E16B1B3}" type="presParOf" srcId="{FADD994A-0C3F-42CE-B4A6-5DC428D1834D}" destId="{0129A3B8-C325-4B31-A97C-E452D77C116E}" srcOrd="1" destOrd="0" presId="urn:microsoft.com/office/officeart/2005/8/layout/hierarchy2"/>
    <dgm:cxn modelId="{CD5CB7F8-9A97-4464-BAD4-64480953C11E}" type="presParOf" srcId="{0129A3B8-C325-4B31-A97C-E452D77C116E}" destId="{1FF9681B-47B0-44DB-B37F-8AC1F9AC12E4}" srcOrd="0" destOrd="0" presId="urn:microsoft.com/office/officeart/2005/8/layout/hierarchy2"/>
    <dgm:cxn modelId="{9357EAAD-12BB-4841-8918-C856692BC18D}" type="presParOf" srcId="{0129A3B8-C325-4B31-A97C-E452D77C116E}" destId="{C8011C8C-9412-455E-8EB2-844C5FFF875B}" srcOrd="1" destOrd="0" presId="urn:microsoft.com/office/officeart/2005/8/layout/hierarchy2"/>
    <dgm:cxn modelId="{26F93413-F78F-4FA0-8170-2912C387B427}" type="presParOf" srcId="{9D3AA123-15F4-4525-A79E-AF073FCCD0C6}" destId="{E957A4DF-6236-4E6E-A36A-2ECCBE71621F}" srcOrd="2" destOrd="0" presId="urn:microsoft.com/office/officeart/2005/8/layout/hierarchy2"/>
    <dgm:cxn modelId="{1502B2C5-1B2D-4457-A8ED-36349D9867C1}" type="presParOf" srcId="{E957A4DF-6236-4E6E-A36A-2ECCBE71621F}" destId="{74B2A103-9BB3-4993-A44F-B6AB43FB5F7A}" srcOrd="0" destOrd="0" presId="urn:microsoft.com/office/officeart/2005/8/layout/hierarchy2"/>
    <dgm:cxn modelId="{5920BACA-0DDB-44CA-BC49-1B152250A459}" type="presParOf" srcId="{9D3AA123-15F4-4525-A79E-AF073FCCD0C6}" destId="{16DA7094-5837-4BC2-B8F7-C088938E2445}" srcOrd="3" destOrd="0" presId="urn:microsoft.com/office/officeart/2005/8/layout/hierarchy2"/>
    <dgm:cxn modelId="{E2E6E470-3844-4010-8F21-B3D28F1E88A8}" type="presParOf" srcId="{16DA7094-5837-4BC2-B8F7-C088938E2445}" destId="{3360D026-EB6D-41E6-8E3C-A61AE673C3B8}" srcOrd="0" destOrd="0" presId="urn:microsoft.com/office/officeart/2005/8/layout/hierarchy2"/>
    <dgm:cxn modelId="{6614C0AB-A964-4FA0-B174-5232F0BEA9DF}" type="presParOf" srcId="{16DA7094-5837-4BC2-B8F7-C088938E2445}" destId="{5E84E83E-AC3D-4555-BCE1-51CB9EABD526}" srcOrd="1" destOrd="0" presId="urn:microsoft.com/office/officeart/2005/8/layout/hierarchy2"/>
    <dgm:cxn modelId="{0B6FE1C5-A6AB-445E-98EB-5A09229B10D7}" type="presParOf" srcId="{5E84E83E-AC3D-4555-BCE1-51CB9EABD526}" destId="{C6BB7826-5A60-49B6-96EA-BA3F567E6087}" srcOrd="0" destOrd="0" presId="urn:microsoft.com/office/officeart/2005/8/layout/hierarchy2"/>
    <dgm:cxn modelId="{D62900F4-AADF-4A1D-A0B6-683647CFC9F9}" type="presParOf" srcId="{C6BB7826-5A60-49B6-96EA-BA3F567E6087}" destId="{2506CD63-1A69-43C8-93A4-F3EA79C08CCD}" srcOrd="0" destOrd="0" presId="urn:microsoft.com/office/officeart/2005/8/layout/hierarchy2"/>
    <dgm:cxn modelId="{584D9E12-871D-4D22-83F9-FBD38D51B3E9}" type="presParOf" srcId="{5E84E83E-AC3D-4555-BCE1-51CB9EABD526}" destId="{64A88BBD-675F-4A61-998C-730A319DD95D}" srcOrd="1" destOrd="0" presId="urn:microsoft.com/office/officeart/2005/8/layout/hierarchy2"/>
    <dgm:cxn modelId="{ADA66DBE-D3B8-49A9-8D34-BA6AFAE237AA}" type="presParOf" srcId="{64A88BBD-675F-4A61-998C-730A319DD95D}" destId="{1DB5B06C-D1D2-4CE0-931A-C0C2852FB543}" srcOrd="0" destOrd="0" presId="urn:microsoft.com/office/officeart/2005/8/layout/hierarchy2"/>
    <dgm:cxn modelId="{B23A0AAE-1E1E-41E8-B45B-005241AB7938}" type="presParOf" srcId="{64A88BBD-675F-4A61-998C-730A319DD95D}" destId="{B5A84038-7D8D-4E05-9ADC-BA7DDD0F6185}" srcOrd="1" destOrd="0" presId="urn:microsoft.com/office/officeart/2005/8/layout/hierarchy2"/>
    <dgm:cxn modelId="{1A77EFD8-1A19-45DB-8C8B-55BD19B010BF}" type="presParOf" srcId="{DC22A587-E209-437E-B2EA-89FA329A4215}" destId="{81C8157F-9A8E-4E06-83F3-3903923712A3}" srcOrd="2" destOrd="0" presId="urn:microsoft.com/office/officeart/2005/8/layout/hierarchy2"/>
    <dgm:cxn modelId="{060875DE-6073-4850-8F10-DE905B2E011A}" type="presParOf" srcId="{81C8157F-9A8E-4E06-83F3-3903923712A3}" destId="{0607BCDE-D5F5-42A7-9168-81EA103DB8A2}" srcOrd="0" destOrd="0" presId="urn:microsoft.com/office/officeart/2005/8/layout/hierarchy2"/>
    <dgm:cxn modelId="{259A0A63-8272-43D2-AF22-BE29D8D922C7}" type="presParOf" srcId="{DC22A587-E209-437E-B2EA-89FA329A4215}" destId="{9D8D7598-37A5-4B71-BB58-AFACE3F9514C}" srcOrd="3" destOrd="0" presId="urn:microsoft.com/office/officeart/2005/8/layout/hierarchy2"/>
    <dgm:cxn modelId="{97D5C967-083E-497C-880F-E03689691A63}" type="presParOf" srcId="{9D8D7598-37A5-4B71-BB58-AFACE3F9514C}" destId="{3DCDAB4D-FE45-41D6-9AC7-B086A9E61DD9}" srcOrd="0" destOrd="0" presId="urn:microsoft.com/office/officeart/2005/8/layout/hierarchy2"/>
    <dgm:cxn modelId="{D2A084E2-172E-4599-896D-7142552D3C25}" type="presParOf" srcId="{9D8D7598-37A5-4B71-BB58-AFACE3F9514C}" destId="{C6349190-3405-4ADF-8D63-32CC4304458A}" srcOrd="1" destOrd="0" presId="urn:microsoft.com/office/officeart/2005/8/layout/hierarchy2"/>
    <dgm:cxn modelId="{3D198989-5562-449E-92DD-5FD95CB74D79}" type="presParOf" srcId="{C6349190-3405-4ADF-8D63-32CC4304458A}" destId="{D6837EA8-798A-46A6-8730-B7EE190DC895}" srcOrd="0" destOrd="0" presId="urn:microsoft.com/office/officeart/2005/8/layout/hierarchy2"/>
    <dgm:cxn modelId="{AC254010-D7E8-4CEA-81EB-3E927F83BF5A}" type="presParOf" srcId="{D6837EA8-798A-46A6-8730-B7EE190DC895}" destId="{76359560-4532-4DF7-BE70-ADC2BAF94602}" srcOrd="0" destOrd="0" presId="urn:microsoft.com/office/officeart/2005/8/layout/hierarchy2"/>
    <dgm:cxn modelId="{F54F2C6A-1599-402F-AAEC-4A9AF32C3D6F}" type="presParOf" srcId="{C6349190-3405-4ADF-8D63-32CC4304458A}" destId="{7D703313-7A3C-47B2-BE51-50CAED7F2E2C}" srcOrd="1" destOrd="0" presId="urn:microsoft.com/office/officeart/2005/8/layout/hierarchy2"/>
    <dgm:cxn modelId="{482521D4-E708-44F8-AF2E-C17CAC3D0091}" type="presParOf" srcId="{7D703313-7A3C-47B2-BE51-50CAED7F2E2C}" destId="{4704F099-310E-435F-8C9F-ECB402F4A671}" srcOrd="0" destOrd="0" presId="urn:microsoft.com/office/officeart/2005/8/layout/hierarchy2"/>
    <dgm:cxn modelId="{5F72A83C-E5F6-434F-B0D2-5BB9318C2F4A}" type="presParOf" srcId="{7D703313-7A3C-47B2-BE51-50CAED7F2E2C}" destId="{4548B23D-8451-483F-B1CC-0A1C2CCBF283}" srcOrd="1" destOrd="0" presId="urn:microsoft.com/office/officeart/2005/8/layout/hierarchy2"/>
    <dgm:cxn modelId="{3FE7C7E0-80D6-4AF2-8B62-9563A09ADB88}" type="presParOf" srcId="{4548B23D-8451-483F-B1CC-0A1C2CCBF283}" destId="{1EEC32FD-C04D-42C0-98F0-251BD53B6870}" srcOrd="0" destOrd="0" presId="urn:microsoft.com/office/officeart/2005/8/layout/hierarchy2"/>
    <dgm:cxn modelId="{7C05757A-BD61-4DC8-9528-A822207771F5}" type="presParOf" srcId="{1EEC32FD-C04D-42C0-98F0-251BD53B6870}" destId="{39516CC5-FA6D-459F-8E7D-B60C8C812880}" srcOrd="0" destOrd="0" presId="urn:microsoft.com/office/officeart/2005/8/layout/hierarchy2"/>
    <dgm:cxn modelId="{05CFFF47-57EC-41B6-9A8B-1CFBFFAF1A52}" type="presParOf" srcId="{4548B23D-8451-483F-B1CC-0A1C2CCBF283}" destId="{DC36DD2B-7B95-4664-A551-71DB4B2BB513}" srcOrd="1" destOrd="0" presId="urn:microsoft.com/office/officeart/2005/8/layout/hierarchy2"/>
    <dgm:cxn modelId="{42F9900C-DAAC-4DA0-ABB1-37E74CE5A285}" type="presParOf" srcId="{DC36DD2B-7B95-4664-A551-71DB4B2BB513}" destId="{817EA50E-6B92-4202-8DC8-11696EAE8ABE}" srcOrd="0" destOrd="0" presId="urn:microsoft.com/office/officeart/2005/8/layout/hierarchy2"/>
    <dgm:cxn modelId="{4BD78A34-AA56-46EE-B6DF-E5E9F97F3457}" type="presParOf" srcId="{DC36DD2B-7B95-4664-A551-71DB4B2BB513}" destId="{72B88FF1-8CC7-4769-8F4E-7A041A337ADC}" srcOrd="1" destOrd="0" presId="urn:microsoft.com/office/officeart/2005/8/layout/hierarchy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DEC90C-DA52-401C-92C3-8C542D7D918E}" type="doc">
      <dgm:prSet loTypeId="urn:microsoft.com/office/officeart/2008/layout/LinedList" loCatId="list" qsTypeId="urn:microsoft.com/office/officeart/2005/8/quickstyle/simple5" qsCatId="simple" csTypeId="urn:microsoft.com/office/officeart/2005/8/colors/accent5_1" csCatId="accent5"/>
      <dgm:spPr/>
      <dgm:t>
        <a:bodyPr/>
        <a:lstStyle/>
        <a:p>
          <a:endParaRPr lang="en-US"/>
        </a:p>
      </dgm:t>
    </dgm:pt>
    <dgm:pt modelId="{62ED5198-3EF3-4223-84B9-1C22797DC242}">
      <dgm:prSet/>
      <dgm:spPr/>
      <dgm:t>
        <a:bodyPr/>
        <a:lstStyle/>
        <a:p>
          <a:r>
            <a:rPr lang="en-US" i="1"/>
            <a:t>Vertex Insertion</a:t>
          </a:r>
          <a:endParaRPr lang="en-US"/>
        </a:p>
      </dgm:t>
    </dgm:pt>
    <dgm:pt modelId="{88748587-633D-4F6A-8778-E9CCE9FF3748}" type="parTrans" cxnId="{FDFB43F0-335E-4FE1-AFA1-89055F9E1D8A}">
      <dgm:prSet/>
      <dgm:spPr/>
      <dgm:t>
        <a:bodyPr/>
        <a:lstStyle/>
        <a:p>
          <a:endParaRPr lang="en-US"/>
        </a:p>
      </dgm:t>
    </dgm:pt>
    <dgm:pt modelId="{A3110F2B-8D53-4BAA-9FEE-AE32781A9D90}" type="sibTrans" cxnId="{FDFB43F0-335E-4FE1-AFA1-89055F9E1D8A}">
      <dgm:prSet/>
      <dgm:spPr/>
      <dgm:t>
        <a:bodyPr/>
        <a:lstStyle/>
        <a:p>
          <a:endParaRPr lang="en-US"/>
        </a:p>
      </dgm:t>
    </dgm:pt>
    <dgm:pt modelId="{3B451A4D-E1E0-4FE5-AEB3-1A0656880642}">
      <dgm:prSet/>
      <dgm:spPr/>
      <dgm:t>
        <a:bodyPr/>
        <a:lstStyle/>
        <a:p>
          <a:r>
            <a:rPr lang="en-US" i="1"/>
            <a:t>Vertex Deletion</a:t>
          </a:r>
          <a:endParaRPr lang="en-US"/>
        </a:p>
      </dgm:t>
    </dgm:pt>
    <dgm:pt modelId="{51AC9CD1-5D70-4DE6-B1F2-5976665B455B}" type="parTrans" cxnId="{1248D69C-CD97-4041-9E91-B8D7A53F8E92}">
      <dgm:prSet/>
      <dgm:spPr/>
      <dgm:t>
        <a:bodyPr/>
        <a:lstStyle/>
        <a:p>
          <a:endParaRPr lang="en-US"/>
        </a:p>
      </dgm:t>
    </dgm:pt>
    <dgm:pt modelId="{E4F2F43D-2A7B-4D49-8F77-67BBEA517303}" type="sibTrans" cxnId="{1248D69C-CD97-4041-9E91-B8D7A53F8E92}">
      <dgm:prSet/>
      <dgm:spPr/>
      <dgm:t>
        <a:bodyPr/>
        <a:lstStyle/>
        <a:p>
          <a:endParaRPr lang="en-US"/>
        </a:p>
      </dgm:t>
    </dgm:pt>
    <dgm:pt modelId="{72E8BFAE-28D9-46A1-B6D9-AD095D291E76}">
      <dgm:prSet/>
      <dgm:spPr/>
      <dgm:t>
        <a:bodyPr/>
        <a:lstStyle/>
        <a:p>
          <a:r>
            <a:rPr lang="en-US" i="1"/>
            <a:t>Vertex Subtitution</a:t>
          </a:r>
          <a:endParaRPr lang="en-US"/>
        </a:p>
      </dgm:t>
    </dgm:pt>
    <dgm:pt modelId="{8ACEF687-BE14-4267-98B7-2B1DEB1D84CD}" type="parTrans" cxnId="{F160E157-A039-4770-A55E-414333E69DB1}">
      <dgm:prSet/>
      <dgm:spPr/>
      <dgm:t>
        <a:bodyPr/>
        <a:lstStyle/>
        <a:p>
          <a:endParaRPr lang="en-US"/>
        </a:p>
      </dgm:t>
    </dgm:pt>
    <dgm:pt modelId="{F633FEB7-064C-4347-9518-A329E493826A}" type="sibTrans" cxnId="{F160E157-A039-4770-A55E-414333E69DB1}">
      <dgm:prSet/>
      <dgm:spPr/>
      <dgm:t>
        <a:bodyPr/>
        <a:lstStyle/>
        <a:p>
          <a:endParaRPr lang="en-US"/>
        </a:p>
      </dgm:t>
    </dgm:pt>
    <dgm:pt modelId="{1086DD13-8E00-4951-A561-F1C40DFF1383}">
      <dgm:prSet/>
      <dgm:spPr/>
      <dgm:t>
        <a:bodyPr/>
        <a:lstStyle/>
        <a:p>
          <a:r>
            <a:rPr lang="en-US" i="1"/>
            <a:t>Edge Insertion</a:t>
          </a:r>
          <a:endParaRPr lang="en-US"/>
        </a:p>
      </dgm:t>
    </dgm:pt>
    <dgm:pt modelId="{15ECD248-A1D5-4712-A8E9-7602A4C80777}" type="parTrans" cxnId="{F1A7129A-0759-4C53-8CF9-8E15B2F6D73B}">
      <dgm:prSet/>
      <dgm:spPr/>
      <dgm:t>
        <a:bodyPr/>
        <a:lstStyle/>
        <a:p>
          <a:endParaRPr lang="en-US"/>
        </a:p>
      </dgm:t>
    </dgm:pt>
    <dgm:pt modelId="{DAE32B67-78BA-464B-876E-BBD10A7988F2}" type="sibTrans" cxnId="{F1A7129A-0759-4C53-8CF9-8E15B2F6D73B}">
      <dgm:prSet/>
      <dgm:spPr/>
      <dgm:t>
        <a:bodyPr/>
        <a:lstStyle/>
        <a:p>
          <a:endParaRPr lang="en-US"/>
        </a:p>
      </dgm:t>
    </dgm:pt>
    <dgm:pt modelId="{7C958D10-9E8A-4E65-9C39-20B505405647}">
      <dgm:prSet/>
      <dgm:spPr/>
      <dgm:t>
        <a:bodyPr/>
        <a:lstStyle/>
        <a:p>
          <a:r>
            <a:rPr lang="en-US" i="1"/>
            <a:t>Edge Deletion</a:t>
          </a:r>
          <a:endParaRPr lang="en-US"/>
        </a:p>
      </dgm:t>
    </dgm:pt>
    <dgm:pt modelId="{9561FA57-CDD9-4D20-80C4-CCB0EEF3CAD7}" type="parTrans" cxnId="{786330E5-214B-4615-8D36-8F658CF1A473}">
      <dgm:prSet/>
      <dgm:spPr/>
      <dgm:t>
        <a:bodyPr/>
        <a:lstStyle/>
        <a:p>
          <a:endParaRPr lang="en-US"/>
        </a:p>
      </dgm:t>
    </dgm:pt>
    <dgm:pt modelId="{86C74F9B-8A4D-4855-B078-B777F02B9775}" type="sibTrans" cxnId="{786330E5-214B-4615-8D36-8F658CF1A473}">
      <dgm:prSet/>
      <dgm:spPr/>
      <dgm:t>
        <a:bodyPr/>
        <a:lstStyle/>
        <a:p>
          <a:endParaRPr lang="en-US"/>
        </a:p>
      </dgm:t>
    </dgm:pt>
    <dgm:pt modelId="{EBA51AB4-912B-4D4D-8615-005003940D3C}">
      <dgm:prSet/>
      <dgm:spPr/>
      <dgm:t>
        <a:bodyPr/>
        <a:lstStyle/>
        <a:p>
          <a:r>
            <a:rPr lang="en-US" i="1"/>
            <a:t>Edge Substitution</a:t>
          </a:r>
          <a:endParaRPr lang="en-US"/>
        </a:p>
      </dgm:t>
    </dgm:pt>
    <dgm:pt modelId="{03496850-CF74-4F50-AE35-996F3E278FE1}" type="parTrans" cxnId="{79A50621-DB07-4534-8125-2AF616C3FD1E}">
      <dgm:prSet/>
      <dgm:spPr/>
      <dgm:t>
        <a:bodyPr/>
        <a:lstStyle/>
        <a:p>
          <a:endParaRPr lang="en-US"/>
        </a:p>
      </dgm:t>
    </dgm:pt>
    <dgm:pt modelId="{0B41C96B-A92B-4DB1-B987-16166E63333F}" type="sibTrans" cxnId="{79A50621-DB07-4534-8125-2AF616C3FD1E}">
      <dgm:prSet/>
      <dgm:spPr/>
      <dgm:t>
        <a:bodyPr/>
        <a:lstStyle/>
        <a:p>
          <a:endParaRPr lang="en-US"/>
        </a:p>
      </dgm:t>
    </dgm:pt>
    <dgm:pt modelId="{E4242B06-8B43-4EE5-88F1-5D8CD318411A}" type="pres">
      <dgm:prSet presAssocID="{82DEC90C-DA52-401C-92C3-8C542D7D918E}" presName="vert0" presStyleCnt="0">
        <dgm:presLayoutVars>
          <dgm:dir/>
          <dgm:animOne val="branch"/>
          <dgm:animLvl val="lvl"/>
        </dgm:presLayoutVars>
      </dgm:prSet>
      <dgm:spPr/>
    </dgm:pt>
    <dgm:pt modelId="{9BB7F484-2A8C-43BD-B296-C90686A065FD}" type="pres">
      <dgm:prSet presAssocID="{62ED5198-3EF3-4223-84B9-1C22797DC242}" presName="thickLine" presStyleLbl="alignNode1" presStyleIdx="0" presStyleCnt="6"/>
      <dgm:spPr/>
    </dgm:pt>
    <dgm:pt modelId="{4821CEDE-B073-43C1-BF2B-1DE4D763465B}" type="pres">
      <dgm:prSet presAssocID="{62ED5198-3EF3-4223-84B9-1C22797DC242}" presName="horz1" presStyleCnt="0"/>
      <dgm:spPr/>
    </dgm:pt>
    <dgm:pt modelId="{4F0941E8-2790-4209-834B-9DF459E109E6}" type="pres">
      <dgm:prSet presAssocID="{62ED5198-3EF3-4223-84B9-1C22797DC242}" presName="tx1" presStyleLbl="revTx" presStyleIdx="0" presStyleCnt="6"/>
      <dgm:spPr/>
    </dgm:pt>
    <dgm:pt modelId="{3AF0D664-C541-415E-99D2-E027FCE004BE}" type="pres">
      <dgm:prSet presAssocID="{62ED5198-3EF3-4223-84B9-1C22797DC242}" presName="vert1" presStyleCnt="0"/>
      <dgm:spPr/>
    </dgm:pt>
    <dgm:pt modelId="{23B35EBD-126A-446C-81A0-94B1BD9183C8}" type="pres">
      <dgm:prSet presAssocID="{3B451A4D-E1E0-4FE5-AEB3-1A0656880642}" presName="thickLine" presStyleLbl="alignNode1" presStyleIdx="1" presStyleCnt="6"/>
      <dgm:spPr/>
    </dgm:pt>
    <dgm:pt modelId="{8D55F3AC-D58E-44AB-BFEE-DFA96F9EC063}" type="pres">
      <dgm:prSet presAssocID="{3B451A4D-E1E0-4FE5-AEB3-1A0656880642}" presName="horz1" presStyleCnt="0"/>
      <dgm:spPr/>
    </dgm:pt>
    <dgm:pt modelId="{8266D3F8-900C-43A0-8AE8-898A2893B1C2}" type="pres">
      <dgm:prSet presAssocID="{3B451A4D-E1E0-4FE5-AEB3-1A0656880642}" presName="tx1" presStyleLbl="revTx" presStyleIdx="1" presStyleCnt="6"/>
      <dgm:spPr/>
    </dgm:pt>
    <dgm:pt modelId="{F406816F-7B5A-4F42-9950-06AD0B66EB71}" type="pres">
      <dgm:prSet presAssocID="{3B451A4D-E1E0-4FE5-AEB3-1A0656880642}" presName="vert1" presStyleCnt="0"/>
      <dgm:spPr/>
    </dgm:pt>
    <dgm:pt modelId="{2F74A24A-867B-417B-B531-91852ABDFC76}" type="pres">
      <dgm:prSet presAssocID="{72E8BFAE-28D9-46A1-B6D9-AD095D291E76}" presName="thickLine" presStyleLbl="alignNode1" presStyleIdx="2" presStyleCnt="6"/>
      <dgm:spPr/>
    </dgm:pt>
    <dgm:pt modelId="{F7652C93-6203-4C89-8C38-05F0320C94F3}" type="pres">
      <dgm:prSet presAssocID="{72E8BFAE-28D9-46A1-B6D9-AD095D291E76}" presName="horz1" presStyleCnt="0"/>
      <dgm:spPr/>
    </dgm:pt>
    <dgm:pt modelId="{ACB572D0-6E7C-41C5-A35E-D690F322A406}" type="pres">
      <dgm:prSet presAssocID="{72E8BFAE-28D9-46A1-B6D9-AD095D291E76}" presName="tx1" presStyleLbl="revTx" presStyleIdx="2" presStyleCnt="6"/>
      <dgm:spPr/>
    </dgm:pt>
    <dgm:pt modelId="{7EC5BA6C-0F25-4A03-AA46-A95DB1DDC658}" type="pres">
      <dgm:prSet presAssocID="{72E8BFAE-28D9-46A1-B6D9-AD095D291E76}" presName="vert1" presStyleCnt="0"/>
      <dgm:spPr/>
    </dgm:pt>
    <dgm:pt modelId="{BA40199B-93EC-40FF-AC77-B34E219210AE}" type="pres">
      <dgm:prSet presAssocID="{1086DD13-8E00-4951-A561-F1C40DFF1383}" presName="thickLine" presStyleLbl="alignNode1" presStyleIdx="3" presStyleCnt="6"/>
      <dgm:spPr/>
    </dgm:pt>
    <dgm:pt modelId="{425F8274-AAFD-484C-A7B6-437875EA54D0}" type="pres">
      <dgm:prSet presAssocID="{1086DD13-8E00-4951-A561-F1C40DFF1383}" presName="horz1" presStyleCnt="0"/>
      <dgm:spPr/>
    </dgm:pt>
    <dgm:pt modelId="{F35A5F4F-E2D6-4402-9A2B-5E6F52DB9731}" type="pres">
      <dgm:prSet presAssocID="{1086DD13-8E00-4951-A561-F1C40DFF1383}" presName="tx1" presStyleLbl="revTx" presStyleIdx="3" presStyleCnt="6"/>
      <dgm:spPr/>
    </dgm:pt>
    <dgm:pt modelId="{25CA7507-7E55-4D4D-BEDD-CAFFB550FEF3}" type="pres">
      <dgm:prSet presAssocID="{1086DD13-8E00-4951-A561-F1C40DFF1383}" presName="vert1" presStyleCnt="0"/>
      <dgm:spPr/>
    </dgm:pt>
    <dgm:pt modelId="{37200A9C-7981-4762-B150-EBD45E216F75}" type="pres">
      <dgm:prSet presAssocID="{7C958D10-9E8A-4E65-9C39-20B505405647}" presName="thickLine" presStyleLbl="alignNode1" presStyleIdx="4" presStyleCnt="6"/>
      <dgm:spPr/>
    </dgm:pt>
    <dgm:pt modelId="{00EF525A-8469-4AFA-AEA1-2A31E4800AD0}" type="pres">
      <dgm:prSet presAssocID="{7C958D10-9E8A-4E65-9C39-20B505405647}" presName="horz1" presStyleCnt="0"/>
      <dgm:spPr/>
    </dgm:pt>
    <dgm:pt modelId="{2447F8C2-1158-4D4C-A13A-96EB89599ABB}" type="pres">
      <dgm:prSet presAssocID="{7C958D10-9E8A-4E65-9C39-20B505405647}" presName="tx1" presStyleLbl="revTx" presStyleIdx="4" presStyleCnt="6"/>
      <dgm:spPr/>
    </dgm:pt>
    <dgm:pt modelId="{B1595ED4-9FF7-490F-84DF-82384DF501C1}" type="pres">
      <dgm:prSet presAssocID="{7C958D10-9E8A-4E65-9C39-20B505405647}" presName="vert1" presStyleCnt="0"/>
      <dgm:spPr/>
    </dgm:pt>
    <dgm:pt modelId="{F48EEE14-227B-4321-AA9A-26C3840741E6}" type="pres">
      <dgm:prSet presAssocID="{EBA51AB4-912B-4D4D-8615-005003940D3C}" presName="thickLine" presStyleLbl="alignNode1" presStyleIdx="5" presStyleCnt="6"/>
      <dgm:spPr/>
    </dgm:pt>
    <dgm:pt modelId="{6D030522-DE35-44F1-BD64-6F5C905F40A7}" type="pres">
      <dgm:prSet presAssocID="{EBA51AB4-912B-4D4D-8615-005003940D3C}" presName="horz1" presStyleCnt="0"/>
      <dgm:spPr/>
    </dgm:pt>
    <dgm:pt modelId="{F61FB22C-2D52-4EBA-90AD-F378DB644B93}" type="pres">
      <dgm:prSet presAssocID="{EBA51AB4-912B-4D4D-8615-005003940D3C}" presName="tx1" presStyleLbl="revTx" presStyleIdx="5" presStyleCnt="6"/>
      <dgm:spPr/>
    </dgm:pt>
    <dgm:pt modelId="{266DF463-4E50-4B4B-B9F8-EAD040D1DF06}" type="pres">
      <dgm:prSet presAssocID="{EBA51AB4-912B-4D4D-8615-005003940D3C}" presName="vert1" presStyleCnt="0"/>
      <dgm:spPr/>
    </dgm:pt>
  </dgm:ptLst>
  <dgm:cxnLst>
    <dgm:cxn modelId="{E9E43F10-49D4-4E40-B6A2-3C0D333E7E67}" type="presOf" srcId="{1086DD13-8E00-4951-A561-F1C40DFF1383}" destId="{F35A5F4F-E2D6-4402-9A2B-5E6F52DB9731}" srcOrd="0" destOrd="0" presId="urn:microsoft.com/office/officeart/2008/layout/LinedList"/>
    <dgm:cxn modelId="{8286101A-D97D-496F-B9C6-75555DC0F911}" type="presOf" srcId="{7C958D10-9E8A-4E65-9C39-20B505405647}" destId="{2447F8C2-1158-4D4C-A13A-96EB89599ABB}" srcOrd="0" destOrd="0" presId="urn:microsoft.com/office/officeart/2008/layout/LinedList"/>
    <dgm:cxn modelId="{79A50621-DB07-4534-8125-2AF616C3FD1E}" srcId="{82DEC90C-DA52-401C-92C3-8C542D7D918E}" destId="{EBA51AB4-912B-4D4D-8615-005003940D3C}" srcOrd="5" destOrd="0" parTransId="{03496850-CF74-4F50-AE35-996F3E278FE1}" sibTransId="{0B41C96B-A92B-4DB1-B987-16166E63333F}"/>
    <dgm:cxn modelId="{E4C14654-790F-4A83-887D-F04464149896}" type="presOf" srcId="{3B451A4D-E1E0-4FE5-AEB3-1A0656880642}" destId="{8266D3F8-900C-43A0-8AE8-898A2893B1C2}" srcOrd="0" destOrd="0" presId="urn:microsoft.com/office/officeart/2008/layout/LinedList"/>
    <dgm:cxn modelId="{F160E157-A039-4770-A55E-414333E69DB1}" srcId="{82DEC90C-DA52-401C-92C3-8C542D7D918E}" destId="{72E8BFAE-28D9-46A1-B6D9-AD095D291E76}" srcOrd="2" destOrd="0" parTransId="{8ACEF687-BE14-4267-98B7-2B1DEB1D84CD}" sibTransId="{F633FEB7-064C-4347-9518-A329E493826A}"/>
    <dgm:cxn modelId="{AB423D79-4B38-41C0-9EDF-DBA9D5D365A0}" type="presOf" srcId="{72E8BFAE-28D9-46A1-B6D9-AD095D291E76}" destId="{ACB572D0-6E7C-41C5-A35E-D690F322A406}" srcOrd="0" destOrd="0" presId="urn:microsoft.com/office/officeart/2008/layout/LinedList"/>
    <dgm:cxn modelId="{81ABA189-31D1-40F0-B551-7FF3E523BC93}" type="presOf" srcId="{82DEC90C-DA52-401C-92C3-8C542D7D918E}" destId="{E4242B06-8B43-4EE5-88F1-5D8CD318411A}" srcOrd="0" destOrd="0" presId="urn:microsoft.com/office/officeart/2008/layout/LinedList"/>
    <dgm:cxn modelId="{F1A7129A-0759-4C53-8CF9-8E15B2F6D73B}" srcId="{82DEC90C-DA52-401C-92C3-8C542D7D918E}" destId="{1086DD13-8E00-4951-A561-F1C40DFF1383}" srcOrd="3" destOrd="0" parTransId="{15ECD248-A1D5-4712-A8E9-7602A4C80777}" sibTransId="{DAE32B67-78BA-464B-876E-BBD10A7988F2}"/>
    <dgm:cxn modelId="{1248D69C-CD97-4041-9E91-B8D7A53F8E92}" srcId="{82DEC90C-DA52-401C-92C3-8C542D7D918E}" destId="{3B451A4D-E1E0-4FE5-AEB3-1A0656880642}" srcOrd="1" destOrd="0" parTransId="{51AC9CD1-5D70-4DE6-B1F2-5976665B455B}" sibTransId="{E4F2F43D-2A7B-4D49-8F77-67BBEA517303}"/>
    <dgm:cxn modelId="{D382BEAB-8BBB-4DB2-86D7-73FCC7279513}" type="presOf" srcId="{62ED5198-3EF3-4223-84B9-1C22797DC242}" destId="{4F0941E8-2790-4209-834B-9DF459E109E6}" srcOrd="0" destOrd="0" presId="urn:microsoft.com/office/officeart/2008/layout/LinedList"/>
    <dgm:cxn modelId="{C81B28E5-A62E-4D7A-941D-C0C0F490CCD1}" type="presOf" srcId="{EBA51AB4-912B-4D4D-8615-005003940D3C}" destId="{F61FB22C-2D52-4EBA-90AD-F378DB644B93}" srcOrd="0" destOrd="0" presId="urn:microsoft.com/office/officeart/2008/layout/LinedList"/>
    <dgm:cxn modelId="{786330E5-214B-4615-8D36-8F658CF1A473}" srcId="{82DEC90C-DA52-401C-92C3-8C542D7D918E}" destId="{7C958D10-9E8A-4E65-9C39-20B505405647}" srcOrd="4" destOrd="0" parTransId="{9561FA57-CDD9-4D20-80C4-CCB0EEF3CAD7}" sibTransId="{86C74F9B-8A4D-4855-B078-B777F02B9775}"/>
    <dgm:cxn modelId="{FDFB43F0-335E-4FE1-AFA1-89055F9E1D8A}" srcId="{82DEC90C-DA52-401C-92C3-8C542D7D918E}" destId="{62ED5198-3EF3-4223-84B9-1C22797DC242}" srcOrd="0" destOrd="0" parTransId="{88748587-633D-4F6A-8778-E9CCE9FF3748}" sibTransId="{A3110F2B-8D53-4BAA-9FEE-AE32781A9D90}"/>
    <dgm:cxn modelId="{DC8ABF4E-F570-4F45-9CC5-989A882EBE0C}" type="presParOf" srcId="{E4242B06-8B43-4EE5-88F1-5D8CD318411A}" destId="{9BB7F484-2A8C-43BD-B296-C90686A065FD}" srcOrd="0" destOrd="0" presId="urn:microsoft.com/office/officeart/2008/layout/LinedList"/>
    <dgm:cxn modelId="{AD1E4079-F06C-48C3-9C75-667107262946}" type="presParOf" srcId="{E4242B06-8B43-4EE5-88F1-5D8CD318411A}" destId="{4821CEDE-B073-43C1-BF2B-1DE4D763465B}" srcOrd="1" destOrd="0" presId="urn:microsoft.com/office/officeart/2008/layout/LinedList"/>
    <dgm:cxn modelId="{7223AA48-D43B-4C38-9330-D1C94BA2D30B}" type="presParOf" srcId="{4821CEDE-B073-43C1-BF2B-1DE4D763465B}" destId="{4F0941E8-2790-4209-834B-9DF459E109E6}" srcOrd="0" destOrd="0" presId="urn:microsoft.com/office/officeart/2008/layout/LinedList"/>
    <dgm:cxn modelId="{B37F9475-D99D-4348-99AA-55B4B332D288}" type="presParOf" srcId="{4821CEDE-B073-43C1-BF2B-1DE4D763465B}" destId="{3AF0D664-C541-415E-99D2-E027FCE004BE}" srcOrd="1" destOrd="0" presId="urn:microsoft.com/office/officeart/2008/layout/LinedList"/>
    <dgm:cxn modelId="{2004BBB1-E249-4EA5-A5EA-67C0A0C82F42}" type="presParOf" srcId="{E4242B06-8B43-4EE5-88F1-5D8CD318411A}" destId="{23B35EBD-126A-446C-81A0-94B1BD9183C8}" srcOrd="2" destOrd="0" presId="urn:microsoft.com/office/officeart/2008/layout/LinedList"/>
    <dgm:cxn modelId="{D802BC1E-BFBA-4618-BE3C-FC3BF703CCB4}" type="presParOf" srcId="{E4242B06-8B43-4EE5-88F1-5D8CD318411A}" destId="{8D55F3AC-D58E-44AB-BFEE-DFA96F9EC063}" srcOrd="3" destOrd="0" presId="urn:microsoft.com/office/officeart/2008/layout/LinedList"/>
    <dgm:cxn modelId="{5229404B-CD46-4654-A621-4502828203CA}" type="presParOf" srcId="{8D55F3AC-D58E-44AB-BFEE-DFA96F9EC063}" destId="{8266D3F8-900C-43A0-8AE8-898A2893B1C2}" srcOrd="0" destOrd="0" presId="urn:microsoft.com/office/officeart/2008/layout/LinedList"/>
    <dgm:cxn modelId="{D694D240-49EF-4C34-A0C3-63D621F66E43}" type="presParOf" srcId="{8D55F3AC-D58E-44AB-BFEE-DFA96F9EC063}" destId="{F406816F-7B5A-4F42-9950-06AD0B66EB71}" srcOrd="1" destOrd="0" presId="urn:microsoft.com/office/officeart/2008/layout/LinedList"/>
    <dgm:cxn modelId="{BADCF0BF-CB54-4667-A55D-28FFCEB6C2DD}" type="presParOf" srcId="{E4242B06-8B43-4EE5-88F1-5D8CD318411A}" destId="{2F74A24A-867B-417B-B531-91852ABDFC76}" srcOrd="4" destOrd="0" presId="urn:microsoft.com/office/officeart/2008/layout/LinedList"/>
    <dgm:cxn modelId="{BBA507E0-9FBF-4143-ACF3-0B5466FD953B}" type="presParOf" srcId="{E4242B06-8B43-4EE5-88F1-5D8CD318411A}" destId="{F7652C93-6203-4C89-8C38-05F0320C94F3}" srcOrd="5" destOrd="0" presId="urn:microsoft.com/office/officeart/2008/layout/LinedList"/>
    <dgm:cxn modelId="{E5A47EBB-FC58-4868-9C11-595A36C6B463}" type="presParOf" srcId="{F7652C93-6203-4C89-8C38-05F0320C94F3}" destId="{ACB572D0-6E7C-41C5-A35E-D690F322A406}" srcOrd="0" destOrd="0" presId="urn:microsoft.com/office/officeart/2008/layout/LinedList"/>
    <dgm:cxn modelId="{945329B7-AB10-4198-9CA2-111F1D235819}" type="presParOf" srcId="{F7652C93-6203-4C89-8C38-05F0320C94F3}" destId="{7EC5BA6C-0F25-4A03-AA46-A95DB1DDC658}" srcOrd="1" destOrd="0" presId="urn:microsoft.com/office/officeart/2008/layout/LinedList"/>
    <dgm:cxn modelId="{1CB9B83F-4580-4DF4-AE4B-79CC741DD78F}" type="presParOf" srcId="{E4242B06-8B43-4EE5-88F1-5D8CD318411A}" destId="{BA40199B-93EC-40FF-AC77-B34E219210AE}" srcOrd="6" destOrd="0" presId="urn:microsoft.com/office/officeart/2008/layout/LinedList"/>
    <dgm:cxn modelId="{2034C1DE-C43A-4643-B47C-83895E892484}" type="presParOf" srcId="{E4242B06-8B43-4EE5-88F1-5D8CD318411A}" destId="{425F8274-AAFD-484C-A7B6-437875EA54D0}" srcOrd="7" destOrd="0" presId="urn:microsoft.com/office/officeart/2008/layout/LinedList"/>
    <dgm:cxn modelId="{F7E4F06A-B2FD-4D67-A619-B3EC0992DA0D}" type="presParOf" srcId="{425F8274-AAFD-484C-A7B6-437875EA54D0}" destId="{F35A5F4F-E2D6-4402-9A2B-5E6F52DB9731}" srcOrd="0" destOrd="0" presId="urn:microsoft.com/office/officeart/2008/layout/LinedList"/>
    <dgm:cxn modelId="{4C9B02DF-B03B-44FE-9BDC-17DDC3FC57C4}" type="presParOf" srcId="{425F8274-AAFD-484C-A7B6-437875EA54D0}" destId="{25CA7507-7E55-4D4D-BEDD-CAFFB550FEF3}" srcOrd="1" destOrd="0" presId="urn:microsoft.com/office/officeart/2008/layout/LinedList"/>
    <dgm:cxn modelId="{18D5DAFB-7735-4B0C-9AFF-7A87C73C54F6}" type="presParOf" srcId="{E4242B06-8B43-4EE5-88F1-5D8CD318411A}" destId="{37200A9C-7981-4762-B150-EBD45E216F75}" srcOrd="8" destOrd="0" presId="urn:microsoft.com/office/officeart/2008/layout/LinedList"/>
    <dgm:cxn modelId="{7DF07E2D-DAE7-4CBB-9006-29183BA98111}" type="presParOf" srcId="{E4242B06-8B43-4EE5-88F1-5D8CD318411A}" destId="{00EF525A-8469-4AFA-AEA1-2A31E4800AD0}" srcOrd="9" destOrd="0" presId="urn:microsoft.com/office/officeart/2008/layout/LinedList"/>
    <dgm:cxn modelId="{F32C0088-05E2-4656-B046-2D01A218045B}" type="presParOf" srcId="{00EF525A-8469-4AFA-AEA1-2A31E4800AD0}" destId="{2447F8C2-1158-4D4C-A13A-96EB89599ABB}" srcOrd="0" destOrd="0" presId="urn:microsoft.com/office/officeart/2008/layout/LinedList"/>
    <dgm:cxn modelId="{A8474092-493A-4961-8F58-C12048B4BDEF}" type="presParOf" srcId="{00EF525A-8469-4AFA-AEA1-2A31E4800AD0}" destId="{B1595ED4-9FF7-490F-84DF-82384DF501C1}" srcOrd="1" destOrd="0" presId="urn:microsoft.com/office/officeart/2008/layout/LinedList"/>
    <dgm:cxn modelId="{EFEA3DB6-1CE6-4633-9002-B5A4945FB4BD}" type="presParOf" srcId="{E4242B06-8B43-4EE5-88F1-5D8CD318411A}" destId="{F48EEE14-227B-4321-AA9A-26C3840741E6}" srcOrd="10" destOrd="0" presId="urn:microsoft.com/office/officeart/2008/layout/LinedList"/>
    <dgm:cxn modelId="{114A8C0C-4A81-40DA-A6CC-1C4080237E12}" type="presParOf" srcId="{E4242B06-8B43-4EE5-88F1-5D8CD318411A}" destId="{6D030522-DE35-44F1-BD64-6F5C905F40A7}" srcOrd="11" destOrd="0" presId="urn:microsoft.com/office/officeart/2008/layout/LinedList"/>
    <dgm:cxn modelId="{CB246CDB-C563-4F29-A4EE-0CE19B1C23D3}" type="presParOf" srcId="{6D030522-DE35-44F1-BD64-6F5C905F40A7}" destId="{F61FB22C-2D52-4EBA-90AD-F378DB644B93}" srcOrd="0" destOrd="0" presId="urn:microsoft.com/office/officeart/2008/layout/LinedList"/>
    <dgm:cxn modelId="{AA84164B-F5AE-4C83-AADE-DFB46626AD3B}" type="presParOf" srcId="{6D030522-DE35-44F1-BD64-6F5C905F40A7}" destId="{266DF463-4E50-4B4B-B9F8-EAD040D1DF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A2D50-77A2-4FDB-9A0C-841B2CBC92E7}">
      <dsp:nvSpPr>
        <dsp:cNvPr id="0" name=""/>
        <dsp:cNvSpPr/>
      </dsp:nvSpPr>
      <dsp:spPr>
        <a:xfrm>
          <a:off x="1283" y="924117"/>
          <a:ext cx="2503103" cy="2503103"/>
        </a:xfrm>
        <a:prstGeom prst="ellipse">
          <a:avLst/>
        </a:prstGeom>
        <a:gradFill rotWithShape="0">
          <a:gsLst>
            <a:gs pos="0">
              <a:schemeClr val="accent5">
                <a:alpha val="50000"/>
                <a:hueOff val="0"/>
                <a:satOff val="0"/>
                <a:lumOff val="0"/>
                <a:alphaOff val="0"/>
                <a:satMod val="103000"/>
                <a:lumMod val="102000"/>
                <a:tint val="94000"/>
              </a:schemeClr>
            </a:gs>
            <a:gs pos="50000">
              <a:schemeClr val="accent5">
                <a:alpha val="50000"/>
                <a:hueOff val="0"/>
                <a:satOff val="0"/>
                <a:lumOff val="0"/>
                <a:alphaOff val="0"/>
                <a:satMod val="110000"/>
                <a:lumMod val="100000"/>
                <a:shade val="100000"/>
              </a:schemeClr>
            </a:gs>
            <a:gs pos="100000">
              <a:schemeClr val="accent5">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7754" tIns="22860" rIns="137754" bIns="22860" numCol="1" spcCol="1270" anchor="ctr" anchorCtr="0">
          <a:noAutofit/>
        </a:bodyPr>
        <a:lstStyle/>
        <a:p>
          <a:pPr marL="0" lvl="0" indent="0" algn="ctr" defTabSz="800100" rtl="0">
            <a:lnSpc>
              <a:spcPct val="90000"/>
            </a:lnSpc>
            <a:spcBef>
              <a:spcPct val="0"/>
            </a:spcBef>
            <a:spcAft>
              <a:spcPct val="35000"/>
            </a:spcAft>
            <a:buNone/>
          </a:pPr>
          <a:r>
            <a:rPr lang="en-US" sz="1800" kern="1200"/>
            <a:t>PENDAHULUAN</a:t>
          </a:r>
        </a:p>
      </dsp:txBody>
      <dsp:txXfrm>
        <a:off x="367854" y="1290688"/>
        <a:ext cx="1769961" cy="1769961"/>
      </dsp:txXfrm>
    </dsp:sp>
    <dsp:sp modelId="{D1E1BB00-0334-4B77-B350-670E03C6D769}">
      <dsp:nvSpPr>
        <dsp:cNvPr id="0" name=""/>
        <dsp:cNvSpPr/>
      </dsp:nvSpPr>
      <dsp:spPr>
        <a:xfrm>
          <a:off x="2003766" y="924117"/>
          <a:ext cx="2503103" cy="2503103"/>
        </a:xfrm>
        <a:prstGeom prst="ellipse">
          <a:avLst/>
        </a:prstGeom>
        <a:gradFill rotWithShape="0">
          <a:gsLst>
            <a:gs pos="0">
              <a:schemeClr val="accent5">
                <a:alpha val="50000"/>
                <a:hueOff val="-1689636"/>
                <a:satOff val="-4355"/>
                <a:lumOff val="-2941"/>
                <a:alphaOff val="0"/>
                <a:satMod val="103000"/>
                <a:lumMod val="102000"/>
                <a:tint val="94000"/>
              </a:schemeClr>
            </a:gs>
            <a:gs pos="50000">
              <a:schemeClr val="accent5">
                <a:alpha val="50000"/>
                <a:hueOff val="-1689636"/>
                <a:satOff val="-4355"/>
                <a:lumOff val="-2941"/>
                <a:alphaOff val="0"/>
                <a:satMod val="110000"/>
                <a:lumMod val="100000"/>
                <a:shade val="100000"/>
              </a:schemeClr>
            </a:gs>
            <a:gs pos="100000">
              <a:schemeClr val="accent5">
                <a:alpha val="50000"/>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7754" tIns="22860" rIns="137754" bIns="22860" numCol="1" spcCol="1270" anchor="ctr" anchorCtr="0">
          <a:noAutofit/>
        </a:bodyPr>
        <a:lstStyle/>
        <a:p>
          <a:pPr marL="0" lvl="0" indent="0" algn="ctr" defTabSz="800100" rtl="0">
            <a:lnSpc>
              <a:spcPct val="90000"/>
            </a:lnSpc>
            <a:spcBef>
              <a:spcPct val="0"/>
            </a:spcBef>
            <a:spcAft>
              <a:spcPct val="35000"/>
            </a:spcAft>
            <a:buNone/>
          </a:pPr>
          <a:r>
            <a:rPr lang="en-US" sz="1800" kern="1200"/>
            <a:t>TINJAUAN PUSTAKA</a:t>
          </a:r>
        </a:p>
      </dsp:txBody>
      <dsp:txXfrm>
        <a:off x="2370337" y="1290688"/>
        <a:ext cx="1769961" cy="1769961"/>
      </dsp:txXfrm>
    </dsp:sp>
    <dsp:sp modelId="{2B91418A-C628-410B-87BB-8B809160EF5A}">
      <dsp:nvSpPr>
        <dsp:cNvPr id="0" name=""/>
        <dsp:cNvSpPr/>
      </dsp:nvSpPr>
      <dsp:spPr>
        <a:xfrm>
          <a:off x="4006248" y="924117"/>
          <a:ext cx="2503103" cy="2503103"/>
        </a:xfrm>
        <a:prstGeom prst="ellipse">
          <a:avLst/>
        </a:prstGeom>
        <a:gradFill rotWithShape="0">
          <a:gsLst>
            <a:gs pos="0">
              <a:schemeClr val="accent5">
                <a:alpha val="50000"/>
                <a:hueOff val="-3379271"/>
                <a:satOff val="-8710"/>
                <a:lumOff val="-5883"/>
                <a:alphaOff val="0"/>
                <a:satMod val="103000"/>
                <a:lumMod val="102000"/>
                <a:tint val="94000"/>
              </a:schemeClr>
            </a:gs>
            <a:gs pos="50000">
              <a:schemeClr val="accent5">
                <a:alpha val="50000"/>
                <a:hueOff val="-3379271"/>
                <a:satOff val="-8710"/>
                <a:lumOff val="-5883"/>
                <a:alphaOff val="0"/>
                <a:satMod val="110000"/>
                <a:lumMod val="100000"/>
                <a:shade val="100000"/>
              </a:schemeClr>
            </a:gs>
            <a:gs pos="100000">
              <a:schemeClr val="accent5">
                <a:alpha val="50000"/>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7754" tIns="22860" rIns="137754" bIns="22860" numCol="1" spcCol="1270" anchor="ctr" anchorCtr="0">
          <a:noAutofit/>
        </a:bodyPr>
        <a:lstStyle/>
        <a:p>
          <a:pPr marL="0" lvl="0" indent="0" algn="ctr" defTabSz="800100" rtl="0">
            <a:lnSpc>
              <a:spcPct val="90000"/>
            </a:lnSpc>
            <a:spcBef>
              <a:spcPct val="0"/>
            </a:spcBef>
            <a:spcAft>
              <a:spcPct val="35000"/>
            </a:spcAft>
            <a:buNone/>
          </a:pPr>
          <a:r>
            <a:rPr lang="en-US" sz="1800" kern="1200"/>
            <a:t>METODOLOGI PENELITIAN</a:t>
          </a:r>
        </a:p>
      </dsp:txBody>
      <dsp:txXfrm>
        <a:off x="4372819" y="1290688"/>
        <a:ext cx="1769961" cy="1769961"/>
      </dsp:txXfrm>
    </dsp:sp>
    <dsp:sp modelId="{01175768-AA89-4990-B17B-35113A885438}">
      <dsp:nvSpPr>
        <dsp:cNvPr id="0" name=""/>
        <dsp:cNvSpPr/>
      </dsp:nvSpPr>
      <dsp:spPr>
        <a:xfrm>
          <a:off x="6008730" y="924117"/>
          <a:ext cx="2503103" cy="2503103"/>
        </a:xfrm>
        <a:prstGeom prst="ellipse">
          <a:avLst/>
        </a:prstGeom>
        <a:gradFill rotWithShape="0">
          <a:gsLst>
            <a:gs pos="0">
              <a:schemeClr val="accent5">
                <a:alpha val="50000"/>
                <a:hueOff val="-5068907"/>
                <a:satOff val="-13064"/>
                <a:lumOff val="-8824"/>
                <a:alphaOff val="0"/>
                <a:satMod val="103000"/>
                <a:lumMod val="102000"/>
                <a:tint val="94000"/>
              </a:schemeClr>
            </a:gs>
            <a:gs pos="50000">
              <a:schemeClr val="accent5">
                <a:alpha val="50000"/>
                <a:hueOff val="-5068907"/>
                <a:satOff val="-13064"/>
                <a:lumOff val="-8824"/>
                <a:alphaOff val="0"/>
                <a:satMod val="110000"/>
                <a:lumMod val="100000"/>
                <a:shade val="100000"/>
              </a:schemeClr>
            </a:gs>
            <a:gs pos="100000">
              <a:schemeClr val="accent5">
                <a:alpha val="50000"/>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7754" tIns="22860" rIns="137754" bIns="22860" numCol="1" spcCol="1270" anchor="ctr" anchorCtr="0">
          <a:noAutofit/>
        </a:bodyPr>
        <a:lstStyle/>
        <a:p>
          <a:pPr marL="0" lvl="0" indent="0" algn="ctr" defTabSz="800100" rtl="0">
            <a:lnSpc>
              <a:spcPct val="90000"/>
            </a:lnSpc>
            <a:spcBef>
              <a:spcPct val="0"/>
            </a:spcBef>
            <a:spcAft>
              <a:spcPct val="35000"/>
            </a:spcAft>
            <a:buNone/>
          </a:pPr>
          <a:r>
            <a:rPr lang="en-US" sz="1800" kern="1200"/>
            <a:t>HASIL DAN ANALISIS</a:t>
          </a:r>
        </a:p>
      </dsp:txBody>
      <dsp:txXfrm>
        <a:off x="6375301" y="1290688"/>
        <a:ext cx="1769961" cy="1769961"/>
      </dsp:txXfrm>
    </dsp:sp>
    <dsp:sp modelId="{222E218E-AF00-4787-A1B1-B5F392DC7C2F}">
      <dsp:nvSpPr>
        <dsp:cNvPr id="0" name=""/>
        <dsp:cNvSpPr/>
      </dsp:nvSpPr>
      <dsp:spPr>
        <a:xfrm>
          <a:off x="8011213" y="924117"/>
          <a:ext cx="2503103" cy="2503103"/>
        </a:xfrm>
        <a:prstGeom prst="ellipse">
          <a:avLst/>
        </a:prstGeom>
        <a:gradFill rotWithShape="0">
          <a:gsLst>
            <a:gs pos="0">
              <a:schemeClr val="accent5">
                <a:alpha val="50000"/>
                <a:hueOff val="-6758543"/>
                <a:satOff val="-17419"/>
                <a:lumOff val="-11765"/>
                <a:alphaOff val="0"/>
                <a:satMod val="103000"/>
                <a:lumMod val="102000"/>
                <a:tint val="94000"/>
              </a:schemeClr>
            </a:gs>
            <a:gs pos="50000">
              <a:schemeClr val="accent5">
                <a:alpha val="50000"/>
                <a:hueOff val="-6758543"/>
                <a:satOff val="-17419"/>
                <a:lumOff val="-11765"/>
                <a:alphaOff val="0"/>
                <a:satMod val="110000"/>
                <a:lumMod val="100000"/>
                <a:shade val="100000"/>
              </a:schemeClr>
            </a:gs>
            <a:gs pos="100000">
              <a:schemeClr val="accent5">
                <a:alpha val="50000"/>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7754" tIns="22860" rIns="137754" bIns="22860" numCol="1" spcCol="1270" anchor="ctr" anchorCtr="0">
          <a:noAutofit/>
        </a:bodyPr>
        <a:lstStyle/>
        <a:p>
          <a:pPr marL="0" lvl="0" indent="0" algn="ctr" defTabSz="800100" rtl="0">
            <a:lnSpc>
              <a:spcPct val="90000"/>
            </a:lnSpc>
            <a:spcBef>
              <a:spcPct val="0"/>
            </a:spcBef>
            <a:spcAft>
              <a:spcPct val="35000"/>
            </a:spcAft>
            <a:buNone/>
          </a:pPr>
          <a:r>
            <a:rPr lang="en-US" sz="1800" kern="1200"/>
            <a:t>SIMPULAN DAN SARAN</a:t>
          </a:r>
        </a:p>
      </dsp:txBody>
      <dsp:txXfrm>
        <a:off x="8377784" y="1290688"/>
        <a:ext cx="1769961" cy="176996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5C13E-D3A0-4CED-ACAB-880EE547462F}">
      <dsp:nvSpPr>
        <dsp:cNvPr id="0" name=""/>
        <dsp:cNvSpPr/>
      </dsp:nvSpPr>
      <dsp:spPr>
        <a:xfrm>
          <a:off x="0" y="0"/>
          <a:ext cx="626903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4839391-47FC-4C35-AEFD-A43F1E707BCB}">
      <dsp:nvSpPr>
        <dsp:cNvPr id="0" name=""/>
        <dsp:cNvSpPr/>
      </dsp:nvSpPr>
      <dsp:spPr>
        <a:xfrm>
          <a:off x="0" y="0"/>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kern="1200" dirty="0"/>
            <a:t>Pada tahap ini dilakukan </a:t>
          </a:r>
          <a:r>
            <a:rPr lang="en-US" sz="2200" kern="1200" dirty="0" err="1"/>
            <a:t>studi</a:t>
          </a:r>
          <a:r>
            <a:rPr lang="en-US" sz="2200" kern="1200" dirty="0"/>
            <a:t> </a:t>
          </a:r>
          <a:r>
            <a:rPr lang="en-US" sz="2200" kern="1200" dirty="0" err="1"/>
            <a:t>literatur</a:t>
          </a:r>
          <a:r>
            <a:rPr lang="en-US" sz="2200" kern="1200" dirty="0"/>
            <a:t> terhadap penelitian-penelitian yang terkait dengan operasi citra berbasis </a:t>
          </a:r>
          <a:r>
            <a:rPr lang="en-US" sz="2200" i="1" kern="1200" dirty="0"/>
            <a:t>graph</a:t>
          </a:r>
          <a:r>
            <a:rPr lang="en-US" sz="2200" kern="1200" dirty="0"/>
            <a:t>, mulai dari segmentasi, ekstraksi fitur, dan pengklasifikasian. Pada </a:t>
          </a:r>
          <a:r>
            <a:rPr lang="en-US" sz="2200" kern="1200" dirty="0" err="1"/>
            <a:t>tahap</a:t>
          </a:r>
          <a:r>
            <a:rPr lang="en-US" sz="2200" kern="1200" dirty="0"/>
            <a:t> </a:t>
          </a:r>
          <a:r>
            <a:rPr lang="en-US" sz="2200" kern="1200" dirty="0" err="1"/>
            <a:t>ini</a:t>
          </a:r>
          <a:r>
            <a:rPr lang="en-US" sz="2200" kern="1200" dirty="0"/>
            <a:t> </a:t>
          </a:r>
          <a:r>
            <a:rPr lang="en-US" sz="2200" kern="1200" dirty="0" err="1"/>
            <a:t>dipelajari</a:t>
          </a:r>
          <a:r>
            <a:rPr lang="en-US" sz="2200" kern="1200" dirty="0"/>
            <a:t> </a:t>
          </a:r>
          <a:r>
            <a:rPr lang="en-US" sz="2200" kern="1200" dirty="0" err="1"/>
            <a:t>teknik-teknik</a:t>
          </a:r>
          <a:r>
            <a:rPr lang="en-US" sz="2200" kern="1200" dirty="0"/>
            <a:t> yang </a:t>
          </a:r>
          <a:r>
            <a:rPr lang="en-US" sz="2200" kern="1200" dirty="0" err="1"/>
            <a:t>telah</a:t>
          </a:r>
          <a:r>
            <a:rPr lang="en-US" sz="2200" kern="1200" dirty="0"/>
            <a:t> </a:t>
          </a:r>
          <a:r>
            <a:rPr lang="en-US" sz="2200" kern="1200" dirty="0" err="1"/>
            <a:t>menjadi</a:t>
          </a:r>
          <a:r>
            <a:rPr lang="en-US" sz="2200" kern="1200" dirty="0"/>
            <a:t> </a:t>
          </a:r>
          <a:r>
            <a:rPr lang="en-US" sz="2200" i="1" kern="1200" dirty="0"/>
            <a:t>state-of-the-art</a:t>
          </a:r>
          <a:r>
            <a:rPr lang="en-US" sz="2200" kern="1200" dirty="0"/>
            <a:t> </a:t>
          </a:r>
          <a:r>
            <a:rPr lang="en-US" sz="2200" kern="1200" dirty="0" err="1"/>
            <a:t>dari</a:t>
          </a:r>
          <a:r>
            <a:rPr lang="en-US" sz="2200" kern="1200" dirty="0"/>
            <a:t> </a:t>
          </a:r>
          <a:r>
            <a:rPr lang="en-US" sz="2200" kern="1200" dirty="0" err="1"/>
            <a:t>jurnal</a:t>
          </a:r>
          <a:r>
            <a:rPr lang="en-US" sz="2200" kern="1200" dirty="0"/>
            <a:t> (Sharma, et al., 2012) pada </a:t>
          </a:r>
          <a:r>
            <a:rPr lang="en-US" sz="2200" kern="1200" dirty="0" err="1"/>
            <a:t>studi</a:t>
          </a:r>
          <a:r>
            <a:rPr lang="en-US" sz="2200" kern="1200" dirty="0"/>
            <a:t> </a:t>
          </a:r>
          <a:r>
            <a:rPr lang="en-US" sz="2200" kern="1200" dirty="0" err="1"/>
            <a:t>kasus</a:t>
          </a:r>
          <a:r>
            <a:rPr lang="en-US" sz="2200" kern="1200" dirty="0"/>
            <a:t> </a:t>
          </a:r>
          <a:r>
            <a:rPr lang="en-US" sz="2200" i="1" kern="1200" dirty="0"/>
            <a:t>Histological Images</a:t>
          </a:r>
          <a:r>
            <a:rPr lang="en-US" sz="2200" kern="1200" dirty="0"/>
            <a:t>, </a:t>
          </a:r>
          <a:r>
            <a:rPr lang="en-US" sz="2200" kern="1200" dirty="0" err="1"/>
            <a:t>sehingga</a:t>
          </a:r>
          <a:r>
            <a:rPr lang="en-US" sz="2200" kern="1200" dirty="0"/>
            <a:t> </a:t>
          </a:r>
          <a:r>
            <a:rPr lang="en-US" sz="2200" kern="1200" dirty="0" err="1"/>
            <a:t>dapat</a:t>
          </a:r>
          <a:r>
            <a:rPr lang="en-US" sz="2200" kern="1200" dirty="0"/>
            <a:t> </a:t>
          </a:r>
          <a:r>
            <a:rPr lang="en-US" sz="2200" kern="1200" dirty="0" err="1"/>
            <a:t>menjadi</a:t>
          </a:r>
          <a:r>
            <a:rPr lang="en-US" sz="2200" kern="1200" dirty="0"/>
            <a:t> </a:t>
          </a:r>
          <a:r>
            <a:rPr lang="en-US" sz="2200" kern="1200" dirty="0" err="1"/>
            <a:t>rujukan</a:t>
          </a:r>
          <a:r>
            <a:rPr lang="en-US" sz="2200" kern="1200" dirty="0"/>
            <a:t> </a:t>
          </a:r>
          <a:r>
            <a:rPr lang="en-US" sz="2200" kern="1200" dirty="0" err="1"/>
            <a:t>dalam</a:t>
          </a:r>
          <a:r>
            <a:rPr lang="en-US" sz="2200" kern="1200" dirty="0"/>
            <a:t> </a:t>
          </a:r>
          <a:r>
            <a:rPr lang="en-US" sz="2200" kern="1200" dirty="0" err="1"/>
            <a:t>pembangunan</a:t>
          </a:r>
          <a:r>
            <a:rPr lang="en-US" sz="2200" kern="1200" dirty="0"/>
            <a:t> </a:t>
          </a:r>
          <a:r>
            <a:rPr lang="en-US" sz="2200" kern="1200" dirty="0" err="1"/>
            <a:t>metode</a:t>
          </a:r>
          <a:r>
            <a:rPr lang="en-US" sz="2200" kern="1200" dirty="0"/>
            <a:t> </a:t>
          </a:r>
          <a:r>
            <a:rPr lang="en-US" sz="2200" kern="1200" dirty="0" err="1"/>
            <a:t>penelitian</a:t>
          </a:r>
          <a:r>
            <a:rPr lang="en-US" sz="2200" kern="1200" dirty="0"/>
            <a:t>.</a:t>
          </a:r>
        </a:p>
      </dsp:txBody>
      <dsp:txXfrm>
        <a:off x="0" y="0"/>
        <a:ext cx="6269038" cy="2786062"/>
      </dsp:txXfrm>
    </dsp:sp>
    <dsp:sp modelId="{26CCEE32-32F2-4CBD-94C2-65477E3316D3}">
      <dsp:nvSpPr>
        <dsp:cNvPr id="0" name=""/>
        <dsp:cNvSpPr/>
      </dsp:nvSpPr>
      <dsp:spPr>
        <a:xfrm>
          <a:off x="0" y="2786062"/>
          <a:ext cx="626903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431FEFE-9E5F-45A8-A3D2-5727A1BD3B4B}">
      <dsp:nvSpPr>
        <dsp:cNvPr id="0" name=""/>
        <dsp:cNvSpPr/>
      </dsp:nvSpPr>
      <dsp:spPr>
        <a:xfrm>
          <a:off x="0" y="2786062"/>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id-ID" sz="2200" kern="1200" dirty="0"/>
            <a:t>Kemudian</a:t>
          </a:r>
          <a:r>
            <a:rPr lang="en-US" sz="2200" kern="1200" dirty="0"/>
            <a:t> </a:t>
          </a:r>
          <a:r>
            <a:rPr lang="en-US" sz="2200" kern="1200" dirty="0" err="1"/>
            <a:t>dipelajari</a:t>
          </a:r>
          <a:r>
            <a:rPr lang="en-US" sz="2200" kern="1200" dirty="0"/>
            <a:t> </a:t>
          </a:r>
          <a:r>
            <a:rPr lang="en-US" sz="2200" kern="1200" dirty="0" err="1"/>
            <a:t>bagaimana</a:t>
          </a:r>
          <a:r>
            <a:rPr lang="en-US" sz="2200" kern="1200" dirty="0"/>
            <a:t> </a:t>
          </a:r>
          <a:r>
            <a:rPr lang="en-US" sz="2200" kern="1200" dirty="0" err="1"/>
            <a:t>penentuan</a:t>
          </a:r>
          <a:r>
            <a:rPr lang="en-US" sz="2200" kern="1200" dirty="0"/>
            <a:t> </a:t>
          </a:r>
          <a:r>
            <a:rPr lang="en-US" sz="2200" kern="1200" dirty="0" err="1"/>
            <a:t>spesifikasi</a:t>
          </a:r>
          <a:r>
            <a:rPr lang="en-US" sz="2200" kern="1200" dirty="0"/>
            <a:t> </a:t>
          </a:r>
          <a:r>
            <a:rPr lang="en-US" sz="2200" kern="1200" dirty="0" err="1"/>
            <a:t>citra</a:t>
          </a:r>
          <a:r>
            <a:rPr lang="en-US" sz="2200" kern="1200" dirty="0"/>
            <a:t> digital agar </a:t>
          </a:r>
          <a:r>
            <a:rPr lang="en-US" sz="2200" kern="1200" dirty="0" err="1"/>
            <a:t>memenuhi</a:t>
          </a:r>
          <a:r>
            <a:rPr lang="en-US" sz="2200" kern="1200" dirty="0"/>
            <a:t> </a:t>
          </a:r>
          <a:r>
            <a:rPr lang="en-US" sz="2200" kern="1200" dirty="0" err="1"/>
            <a:t>dalam</a:t>
          </a:r>
          <a:r>
            <a:rPr lang="en-US" sz="2200" kern="1200" dirty="0"/>
            <a:t> </a:t>
          </a:r>
          <a:r>
            <a:rPr lang="en-US" sz="2200" kern="1200" dirty="0" err="1"/>
            <a:t>penelitian</a:t>
          </a:r>
          <a:r>
            <a:rPr lang="en-US" sz="2200" kern="1200" dirty="0"/>
            <a:t> </a:t>
          </a:r>
          <a:r>
            <a:rPr lang="en-US" sz="2200" kern="1200" dirty="0" err="1"/>
            <a:t>ini</a:t>
          </a:r>
          <a:r>
            <a:rPr lang="en-US" sz="2200" kern="1200" dirty="0"/>
            <a:t>, </a:t>
          </a:r>
          <a:r>
            <a:rPr lang="en-US" sz="2200" kern="1200" dirty="0" err="1"/>
            <a:t>sehingga</a:t>
          </a:r>
          <a:r>
            <a:rPr lang="en-US" sz="2200" kern="1200" dirty="0"/>
            <a:t> </a:t>
          </a:r>
          <a:r>
            <a:rPr lang="en-US" sz="2200" kern="1200" dirty="0" err="1"/>
            <a:t>diharapkan</a:t>
          </a:r>
          <a:r>
            <a:rPr lang="en-US" sz="2200" kern="1200" dirty="0"/>
            <a:t> </a:t>
          </a:r>
          <a:r>
            <a:rPr lang="en-US" sz="2200" kern="1200" dirty="0" err="1"/>
            <a:t>dapat</a:t>
          </a:r>
          <a:r>
            <a:rPr lang="en-US" sz="2200" kern="1200" dirty="0"/>
            <a:t> </a:t>
          </a:r>
          <a:r>
            <a:rPr lang="en-US" sz="2200" kern="1200" dirty="0" err="1"/>
            <a:t>bekerja</a:t>
          </a:r>
          <a:r>
            <a:rPr lang="en-US" sz="2200" kern="1200" dirty="0"/>
            <a:t> optimal </a:t>
          </a:r>
          <a:r>
            <a:rPr lang="en-US" sz="2200" kern="1200" dirty="0" err="1"/>
            <a:t>dalam</a:t>
          </a:r>
          <a:r>
            <a:rPr lang="en-US" sz="2200" kern="1200" dirty="0"/>
            <a:t> proses </a:t>
          </a:r>
          <a:r>
            <a:rPr lang="en-US" sz="2200" kern="1200" dirty="0" err="1"/>
            <a:t>pengenalan</a:t>
          </a:r>
          <a:r>
            <a:rPr lang="en-US" sz="2200" kern="1200" dirty="0"/>
            <a:t> </a:t>
          </a:r>
          <a:r>
            <a:rPr lang="en-US" sz="2200" kern="1200" dirty="0" err="1"/>
            <a:t>citra</a:t>
          </a:r>
          <a:r>
            <a:rPr lang="en-US" sz="2200" kern="1200" dirty="0"/>
            <a:t> pada </a:t>
          </a:r>
          <a:r>
            <a:rPr lang="en-US" sz="2200" kern="1200" dirty="0" err="1"/>
            <a:t>metode</a:t>
          </a:r>
          <a:r>
            <a:rPr lang="en-US" sz="2200" kern="1200" dirty="0"/>
            <a:t> yang </a:t>
          </a:r>
          <a:r>
            <a:rPr lang="en-US" sz="2200" kern="1200" dirty="0" err="1"/>
            <a:t>dilakukan</a:t>
          </a:r>
          <a:r>
            <a:rPr lang="en-US" sz="2200" kern="1200" dirty="0"/>
            <a:t>.</a:t>
          </a:r>
        </a:p>
      </dsp:txBody>
      <dsp:txXfrm>
        <a:off x="0" y="2786062"/>
        <a:ext cx="6269038" cy="27860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CE53A-D829-4162-8773-0DA714B83F9A}">
      <dsp:nvSpPr>
        <dsp:cNvPr id="0" name=""/>
        <dsp:cNvSpPr/>
      </dsp:nvSpPr>
      <dsp:spPr>
        <a:xfrm>
          <a:off x="0" y="131394"/>
          <a:ext cx="6269038" cy="2627308"/>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Pada langkah ini akan diberikan citra sebagai masukan untuk memperoleh data yang memiliki kemiripan dengan citra tersebut berdasarkan algoritma </a:t>
          </a:r>
          <a:r>
            <a:rPr lang="en-US" sz="1900" i="1" kern="1200"/>
            <a:t>graph matching</a:t>
          </a:r>
          <a:r>
            <a:rPr lang="en-US" sz="1900" kern="1200"/>
            <a:t> yang ditetapkan. </a:t>
          </a:r>
        </a:p>
      </dsp:txBody>
      <dsp:txXfrm>
        <a:off x="128255" y="259649"/>
        <a:ext cx="6012528" cy="2370798"/>
      </dsp:txXfrm>
    </dsp:sp>
    <dsp:sp modelId="{7882780E-C825-437D-86A0-0B802CA5D269}">
      <dsp:nvSpPr>
        <dsp:cNvPr id="0" name=""/>
        <dsp:cNvSpPr/>
      </dsp:nvSpPr>
      <dsp:spPr>
        <a:xfrm>
          <a:off x="0" y="2813422"/>
          <a:ext cx="6269038" cy="2627308"/>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Algoritma </a:t>
          </a:r>
          <a:r>
            <a:rPr lang="en-US" sz="1900" i="1" kern="1200"/>
            <a:t>VF2</a:t>
          </a:r>
          <a:r>
            <a:rPr lang="en-US" sz="1900" kern="1200"/>
            <a:t> bekerja berdasarkan prinsip </a:t>
          </a:r>
          <a:r>
            <a:rPr lang="en-US" sz="1900" i="1" kern="1200"/>
            <a:t>graph isomorphism</a:t>
          </a:r>
          <a:r>
            <a:rPr lang="en-US" sz="1900" kern="1200"/>
            <a:t>, sehingga pada algoritma ini tidak dibutuhkan parameter tertentu sebagai nilai masukan dalam penelitian ini.</a:t>
          </a:r>
        </a:p>
        <a:p>
          <a:pPr marL="0" lvl="0" indent="0" algn="l" defTabSz="844550">
            <a:lnSpc>
              <a:spcPct val="90000"/>
            </a:lnSpc>
            <a:spcBef>
              <a:spcPct val="0"/>
            </a:spcBef>
            <a:spcAft>
              <a:spcPct val="35000"/>
            </a:spcAft>
            <a:buNone/>
          </a:pPr>
          <a:r>
            <a:rPr lang="en-US" sz="1900" kern="1200"/>
            <a:t>Sedangkan untuk </a:t>
          </a:r>
          <a:r>
            <a:rPr lang="en-US" sz="1900" i="1" kern="1200"/>
            <a:t>Graph Edit Distance </a:t>
          </a:r>
          <a:r>
            <a:rPr lang="en-US" sz="1900" kern="1200"/>
            <a:t>dapat dilakukan penyetelan parameter berupa batasan nilai </a:t>
          </a:r>
          <a:r>
            <a:rPr lang="en-US" sz="1900" i="1" kern="1200"/>
            <a:t>cost </a:t>
          </a:r>
          <a:r>
            <a:rPr lang="en-US" sz="1900" kern="1200"/>
            <a:t>untuk setiap hasil pencocokkan, sehingga hasilnya dapat dibuat lebih fleksibel.</a:t>
          </a:r>
        </a:p>
      </dsp:txBody>
      <dsp:txXfrm>
        <a:off x="128255" y="2941677"/>
        <a:ext cx="6012528" cy="237079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645E8-1B39-4860-AEEE-A98099C97D02}">
      <dsp:nvSpPr>
        <dsp:cNvPr id="0" name=""/>
        <dsp:cNvSpPr/>
      </dsp:nvSpPr>
      <dsp:spPr>
        <a:xfrm>
          <a:off x="0" y="464062"/>
          <a:ext cx="6269038" cy="1827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86547" tIns="416560" rIns="486547" bIns="142240" numCol="1" spcCol="1270" anchor="t" anchorCtr="0">
          <a:noAutofit/>
        </a:bodyPr>
        <a:lstStyle/>
        <a:p>
          <a:pPr marL="228600" lvl="1" indent="-228600" algn="l" defTabSz="889000">
            <a:lnSpc>
              <a:spcPct val="90000"/>
            </a:lnSpc>
            <a:spcBef>
              <a:spcPct val="0"/>
            </a:spcBef>
            <a:spcAft>
              <a:spcPct val="15000"/>
            </a:spcAft>
            <a:buChar char="•"/>
          </a:pPr>
          <a:r>
            <a:rPr lang="en-US" sz="2000" i="1" kern="1200" dirty="0"/>
            <a:t>Processor</a:t>
          </a:r>
          <a:r>
            <a:rPr lang="id-ID" sz="2000" i="1" kern="1200" dirty="0"/>
            <a:t> </a:t>
          </a:r>
          <a:r>
            <a:rPr lang="en-US" sz="2000" kern="1200" dirty="0"/>
            <a:t>: Intel® Celeron® CPU B820 @ 1.70GHz</a:t>
          </a:r>
        </a:p>
        <a:p>
          <a:pPr marL="228600" lvl="1" indent="-228600" algn="l" defTabSz="889000">
            <a:lnSpc>
              <a:spcPct val="90000"/>
            </a:lnSpc>
            <a:spcBef>
              <a:spcPct val="0"/>
            </a:spcBef>
            <a:spcAft>
              <a:spcPct val="15000"/>
            </a:spcAft>
            <a:buChar char="•"/>
          </a:pPr>
          <a:r>
            <a:rPr lang="en-US" sz="2000" kern="1200" dirty="0"/>
            <a:t>RAM</a:t>
          </a:r>
          <a:r>
            <a:rPr lang="id-ID" sz="2000" kern="1200" dirty="0"/>
            <a:t> : </a:t>
          </a:r>
          <a:r>
            <a:rPr lang="en-US" sz="2000" kern="1200" dirty="0"/>
            <a:t> 4.00 GB</a:t>
          </a:r>
        </a:p>
        <a:p>
          <a:pPr marL="228600" lvl="1" indent="-228600" algn="l" defTabSz="889000">
            <a:lnSpc>
              <a:spcPct val="90000"/>
            </a:lnSpc>
            <a:spcBef>
              <a:spcPct val="0"/>
            </a:spcBef>
            <a:spcAft>
              <a:spcPct val="15000"/>
            </a:spcAft>
            <a:buChar char="•"/>
          </a:pPr>
          <a:r>
            <a:rPr lang="en-US" sz="2000" i="1" kern="1200" dirty="0"/>
            <a:t>Disk Space</a:t>
          </a:r>
          <a:r>
            <a:rPr lang="id-ID" sz="2000" i="1" kern="1200" dirty="0"/>
            <a:t> </a:t>
          </a:r>
          <a:r>
            <a:rPr lang="en-US" sz="2000" kern="1200" dirty="0"/>
            <a:t>: HDD 500 GB 5400 rpm</a:t>
          </a:r>
        </a:p>
        <a:p>
          <a:pPr marL="228600" lvl="1" indent="-228600" algn="l" defTabSz="889000">
            <a:lnSpc>
              <a:spcPct val="90000"/>
            </a:lnSpc>
            <a:spcBef>
              <a:spcPct val="0"/>
            </a:spcBef>
            <a:spcAft>
              <a:spcPct val="15000"/>
            </a:spcAft>
            <a:buChar char="•"/>
          </a:pPr>
          <a:r>
            <a:rPr lang="en-US" sz="2000" i="1" kern="1200" dirty="0"/>
            <a:t>Video Graphics</a:t>
          </a:r>
          <a:r>
            <a:rPr lang="id-ID" sz="2000" i="1" kern="1200" dirty="0"/>
            <a:t> </a:t>
          </a:r>
          <a:r>
            <a:rPr lang="en-US" sz="2000" kern="1200" dirty="0"/>
            <a:t>: Intel HD Graphic</a:t>
          </a:r>
        </a:p>
      </dsp:txBody>
      <dsp:txXfrm>
        <a:off x="0" y="464062"/>
        <a:ext cx="6269038" cy="1827000"/>
      </dsp:txXfrm>
    </dsp:sp>
    <dsp:sp modelId="{0F611F42-4304-41DA-866C-D928B8261EF6}">
      <dsp:nvSpPr>
        <dsp:cNvPr id="0" name=""/>
        <dsp:cNvSpPr/>
      </dsp:nvSpPr>
      <dsp:spPr>
        <a:xfrm>
          <a:off x="313451" y="168862"/>
          <a:ext cx="4388326" cy="590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89000">
            <a:lnSpc>
              <a:spcPct val="90000"/>
            </a:lnSpc>
            <a:spcBef>
              <a:spcPct val="0"/>
            </a:spcBef>
            <a:spcAft>
              <a:spcPct val="35000"/>
            </a:spcAft>
            <a:buNone/>
          </a:pPr>
          <a:r>
            <a:rPr lang="en-US" sz="2000" kern="1200"/>
            <a:t>Perangkat Keras</a:t>
          </a:r>
        </a:p>
      </dsp:txBody>
      <dsp:txXfrm>
        <a:off x="342272" y="197683"/>
        <a:ext cx="4330684" cy="532758"/>
      </dsp:txXfrm>
    </dsp:sp>
    <dsp:sp modelId="{5B5DBB6B-4E3B-409B-9065-94A4A6BE1281}">
      <dsp:nvSpPr>
        <dsp:cNvPr id="0" name=""/>
        <dsp:cNvSpPr/>
      </dsp:nvSpPr>
      <dsp:spPr>
        <a:xfrm>
          <a:off x="0" y="2694262"/>
          <a:ext cx="6269038" cy="2709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86547" tIns="416560" rIns="48654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t>Sistem</a:t>
          </a:r>
          <a:r>
            <a:rPr lang="en-US" sz="2000" kern="1200" dirty="0"/>
            <a:t> </a:t>
          </a:r>
          <a:r>
            <a:rPr lang="en-US" sz="2000" kern="1200" dirty="0" err="1"/>
            <a:t>Operasi</a:t>
          </a:r>
          <a:r>
            <a:rPr lang="en-US" sz="2000" kern="1200" dirty="0"/>
            <a:t>	</a:t>
          </a:r>
          <a:r>
            <a:rPr lang="id-ID" sz="2000" kern="1200" dirty="0"/>
            <a:t> </a:t>
          </a:r>
          <a:r>
            <a:rPr lang="en-US" sz="2000" kern="1200" dirty="0"/>
            <a:t>: Windows 8.1 Enterprise 64-bit</a:t>
          </a:r>
        </a:p>
        <a:p>
          <a:pPr marL="228600" lvl="1" indent="-228600" algn="l" defTabSz="889000">
            <a:lnSpc>
              <a:spcPct val="90000"/>
            </a:lnSpc>
            <a:spcBef>
              <a:spcPct val="0"/>
            </a:spcBef>
            <a:spcAft>
              <a:spcPct val="15000"/>
            </a:spcAft>
            <a:buChar char="•"/>
          </a:pPr>
          <a:r>
            <a:rPr lang="en-US" sz="2000" kern="1200" dirty="0"/>
            <a:t>Bahasa </a:t>
          </a:r>
          <a:r>
            <a:rPr lang="en-US" sz="2000" kern="1200" dirty="0" err="1"/>
            <a:t>Pemrograman</a:t>
          </a:r>
          <a:r>
            <a:rPr lang="id-ID" sz="2000" kern="1200" dirty="0"/>
            <a:t> </a:t>
          </a:r>
          <a:r>
            <a:rPr lang="en-US" sz="2000" kern="1200" dirty="0"/>
            <a:t>: Python 2.7</a:t>
          </a:r>
        </a:p>
        <a:p>
          <a:pPr marL="228600" lvl="1" indent="-228600" algn="l" defTabSz="889000">
            <a:lnSpc>
              <a:spcPct val="90000"/>
            </a:lnSpc>
            <a:spcBef>
              <a:spcPct val="0"/>
            </a:spcBef>
            <a:spcAft>
              <a:spcPct val="15000"/>
            </a:spcAft>
            <a:buChar char="•"/>
          </a:pPr>
          <a:r>
            <a:rPr lang="en-US" sz="2000" kern="1200" dirty="0" err="1"/>
            <a:t>Aplikasi</a:t>
          </a:r>
          <a:r>
            <a:rPr lang="id-ID" sz="2000" kern="1200" dirty="0"/>
            <a:t> </a:t>
          </a:r>
          <a:r>
            <a:rPr lang="en-US" sz="2000" kern="1200" dirty="0"/>
            <a:t>:</a:t>
          </a:r>
          <a:r>
            <a:rPr lang="id-ID" sz="2000" kern="1200" dirty="0"/>
            <a:t> </a:t>
          </a:r>
          <a:r>
            <a:rPr lang="en-US" sz="2000" kern="1200" dirty="0"/>
            <a:t>Notepad ++, Sublime Text 3, Adobe Photoshop CS6, Paint</a:t>
          </a:r>
        </a:p>
        <a:p>
          <a:pPr marL="228600" lvl="1" indent="-228600" algn="l" defTabSz="889000">
            <a:lnSpc>
              <a:spcPct val="90000"/>
            </a:lnSpc>
            <a:spcBef>
              <a:spcPct val="0"/>
            </a:spcBef>
            <a:spcAft>
              <a:spcPct val="15000"/>
            </a:spcAft>
            <a:buChar char="•"/>
          </a:pPr>
          <a:r>
            <a:rPr lang="en-US" sz="2000" kern="1200" dirty="0"/>
            <a:t>Library </a:t>
          </a:r>
          <a:r>
            <a:rPr lang="en-US" sz="2000" kern="1200" dirty="0" err="1"/>
            <a:t>Tambahan</a:t>
          </a:r>
          <a:r>
            <a:rPr lang="id-ID" sz="2000" kern="1200" dirty="0"/>
            <a:t> </a:t>
          </a:r>
          <a:r>
            <a:rPr lang="en-US" sz="2000" kern="1200" dirty="0"/>
            <a:t>:</a:t>
          </a:r>
          <a:r>
            <a:rPr lang="id-ID" sz="2000" kern="1200" dirty="0"/>
            <a:t> </a:t>
          </a:r>
          <a:r>
            <a:rPr lang="en-US" sz="2000" kern="1200" dirty="0" err="1"/>
            <a:t>Numpy</a:t>
          </a:r>
          <a:r>
            <a:rPr lang="en-US" sz="2000" kern="1200" dirty="0"/>
            <a:t>, </a:t>
          </a:r>
          <a:r>
            <a:rPr lang="en-US" sz="2000" kern="1200" dirty="0" err="1"/>
            <a:t>Scikit</a:t>
          </a:r>
          <a:r>
            <a:rPr lang="en-US" sz="2000" kern="1200" dirty="0"/>
            <a:t>-Image, Matplotlib, </a:t>
          </a:r>
          <a:r>
            <a:rPr lang="en-US" sz="2000" kern="1200" dirty="0" err="1"/>
            <a:t>NetworkX</a:t>
          </a:r>
          <a:r>
            <a:rPr lang="en-US" sz="2000" kern="1200" dirty="0"/>
            <a:t> 1.9, </a:t>
          </a:r>
          <a:r>
            <a:rPr lang="en-US" sz="2000" kern="1200" dirty="0" err="1"/>
            <a:t>Virtualenv</a:t>
          </a:r>
          <a:r>
            <a:rPr lang="en-US" sz="2000" kern="1200" dirty="0"/>
            <a:t>, Flask, </a:t>
          </a:r>
          <a:r>
            <a:rPr lang="en-US" sz="2000" kern="1200" dirty="0" err="1"/>
            <a:t>Jupyter</a:t>
          </a:r>
          <a:r>
            <a:rPr lang="en-US" sz="2000" kern="1200" dirty="0"/>
            <a:t> notebook</a:t>
          </a:r>
        </a:p>
      </dsp:txBody>
      <dsp:txXfrm>
        <a:off x="0" y="2694262"/>
        <a:ext cx="6269038" cy="2709000"/>
      </dsp:txXfrm>
    </dsp:sp>
    <dsp:sp modelId="{6ECA2DE5-B9B8-4B8B-87EC-5DBC86C98397}">
      <dsp:nvSpPr>
        <dsp:cNvPr id="0" name=""/>
        <dsp:cNvSpPr/>
      </dsp:nvSpPr>
      <dsp:spPr>
        <a:xfrm>
          <a:off x="313451" y="2399062"/>
          <a:ext cx="4388326" cy="590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89000">
            <a:lnSpc>
              <a:spcPct val="90000"/>
            </a:lnSpc>
            <a:spcBef>
              <a:spcPct val="0"/>
            </a:spcBef>
            <a:spcAft>
              <a:spcPct val="35000"/>
            </a:spcAft>
            <a:buNone/>
          </a:pPr>
          <a:r>
            <a:rPr lang="en-US" sz="2000" kern="1200"/>
            <a:t>Perangkat Lunak</a:t>
          </a:r>
        </a:p>
      </dsp:txBody>
      <dsp:txXfrm>
        <a:off x="342272" y="2427883"/>
        <a:ext cx="4330684" cy="5327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D4152-5AA1-4FF4-A281-641652263FE8}">
      <dsp:nvSpPr>
        <dsp:cNvPr id="0" name=""/>
        <dsp:cNvSpPr/>
      </dsp:nvSpPr>
      <dsp:spPr>
        <a:xfrm>
          <a:off x="0" y="531"/>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2E87F35-C2D4-46E9-810E-41A45E7FE58F}">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kern="1200" dirty="0"/>
            <a:t>Dataset yang </a:t>
          </a:r>
          <a:r>
            <a:rPr lang="en-US" sz="1700" kern="1200" dirty="0" err="1"/>
            <a:t>digunakan</a:t>
          </a:r>
          <a:r>
            <a:rPr lang="en-US" sz="1700" kern="1200" dirty="0"/>
            <a:t> </a:t>
          </a:r>
          <a:r>
            <a:rPr lang="en-US" sz="1700" kern="1200" dirty="0" err="1"/>
            <a:t>merupakan</a:t>
          </a:r>
          <a:r>
            <a:rPr lang="en-US" sz="1700" kern="1200" dirty="0"/>
            <a:t> </a:t>
          </a:r>
          <a:r>
            <a:rPr lang="en-US" sz="1700" kern="1200" dirty="0" err="1"/>
            <a:t>citra</a:t>
          </a:r>
          <a:r>
            <a:rPr lang="en-US" sz="1700" kern="1200" dirty="0"/>
            <a:t> artificial </a:t>
          </a:r>
          <a:r>
            <a:rPr lang="en-US" sz="1700" kern="1200" dirty="0" err="1"/>
            <a:t>dan</a:t>
          </a:r>
          <a:r>
            <a:rPr lang="en-US" sz="1700" kern="1200" dirty="0"/>
            <a:t> motif inti batik, yang </a:t>
          </a:r>
          <a:r>
            <a:rPr lang="en-US" sz="1700" kern="1200" dirty="0" err="1"/>
            <a:t>kontennya</a:t>
          </a:r>
          <a:r>
            <a:rPr lang="en-US" sz="1700" kern="1200" dirty="0"/>
            <a:t> </a:t>
          </a:r>
          <a:r>
            <a:rPr lang="en-US" sz="1700" kern="1200" dirty="0" err="1"/>
            <a:t>berupa</a:t>
          </a:r>
          <a:r>
            <a:rPr lang="en-US" sz="1700" kern="1200" dirty="0"/>
            <a:t> </a:t>
          </a:r>
          <a:r>
            <a:rPr lang="en-US" sz="1700" kern="1200" dirty="0" err="1"/>
            <a:t>kumpulan</a:t>
          </a:r>
          <a:r>
            <a:rPr lang="en-US" sz="1700" kern="1200" dirty="0"/>
            <a:t> </a:t>
          </a:r>
          <a:r>
            <a:rPr lang="en-US" sz="1700" kern="1200" dirty="0" err="1"/>
            <a:t>klaster-klaster</a:t>
          </a:r>
          <a:r>
            <a:rPr lang="en-US" sz="1700" kern="1200" dirty="0"/>
            <a:t>.</a:t>
          </a:r>
        </a:p>
      </dsp:txBody>
      <dsp:txXfrm>
        <a:off x="0" y="531"/>
        <a:ext cx="10515600" cy="870055"/>
      </dsp:txXfrm>
    </dsp:sp>
    <dsp:sp modelId="{BEF8A45F-D474-474E-88CE-B9FD47E73920}">
      <dsp:nvSpPr>
        <dsp:cNvPr id="0" name=""/>
        <dsp:cNvSpPr/>
      </dsp:nvSpPr>
      <dsp:spPr>
        <a:xfrm>
          <a:off x="0" y="870586"/>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6DB0A59-D244-42DB-A6C9-106B0881D52D}">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kern="1200"/>
            <a:t>Proses pre-processing dilakukan dengan cropping dan segmentasi Felzenzswalb terhadap citra berwarna (RGB), dengan parameter segmentasi min_size = 290.</a:t>
          </a:r>
        </a:p>
      </dsp:txBody>
      <dsp:txXfrm>
        <a:off x="0" y="870586"/>
        <a:ext cx="10515600" cy="870055"/>
      </dsp:txXfrm>
    </dsp:sp>
    <dsp:sp modelId="{69A8B7DA-DB5B-474D-99FA-D77D79F8C4D6}">
      <dsp:nvSpPr>
        <dsp:cNvPr id="0" name=""/>
        <dsp:cNvSpPr/>
      </dsp:nvSpPr>
      <dsp:spPr>
        <a:xfrm>
          <a:off x="0" y="1740641"/>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63A6D99-6F3F-4094-9A75-6E4831B0B085}">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kern="1200"/>
            <a:t>Jumlah klaster hasil segmentasi mempengaruhi jumlah simpul dan sisi yang terbentuk pada RAG.</a:t>
          </a:r>
        </a:p>
      </dsp:txBody>
      <dsp:txXfrm>
        <a:off x="0" y="1740641"/>
        <a:ext cx="10515600" cy="870055"/>
      </dsp:txXfrm>
    </dsp:sp>
    <dsp:sp modelId="{C46A171A-4D8A-4393-BDD3-B2FE5DF747E9}">
      <dsp:nvSpPr>
        <dsp:cNvPr id="0" name=""/>
        <dsp:cNvSpPr/>
      </dsp:nvSpPr>
      <dsp:spPr>
        <a:xfrm>
          <a:off x="0" y="2610696"/>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DCE304-F54B-401F-98BF-5EBD494934D0}">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kern="1200" dirty="0"/>
            <a:t>Algoritma </a:t>
          </a:r>
          <a:r>
            <a:rPr lang="en-US" sz="1700" kern="1200" dirty="0" err="1"/>
            <a:t>dan</a:t>
          </a:r>
          <a:r>
            <a:rPr lang="en-US" sz="1700" kern="1200" dirty="0"/>
            <a:t> parameter graph matching yang optimal </a:t>
          </a:r>
          <a:r>
            <a:rPr lang="en-US" sz="1700" kern="1200" dirty="0" err="1"/>
            <a:t>pada</a:t>
          </a:r>
          <a:r>
            <a:rPr lang="en-US" sz="1700" kern="1200" dirty="0"/>
            <a:t> </a:t>
          </a:r>
          <a:r>
            <a:rPr lang="en-US" sz="1700" kern="1200" dirty="0" err="1"/>
            <a:t>penelitian</a:t>
          </a:r>
          <a:r>
            <a:rPr lang="en-US" sz="1700" kern="1200" dirty="0"/>
            <a:t> </a:t>
          </a:r>
          <a:r>
            <a:rPr lang="en-US" sz="1700" kern="1200" dirty="0" err="1"/>
            <a:t>ini</a:t>
          </a:r>
          <a:r>
            <a:rPr lang="en-US" sz="1700" kern="1200" dirty="0"/>
            <a:t> </a:t>
          </a:r>
          <a:r>
            <a:rPr lang="en-US" sz="1700" kern="1200" dirty="0" err="1"/>
            <a:t>adalah</a:t>
          </a:r>
          <a:r>
            <a:rPr lang="en-US" sz="1700" kern="1200" dirty="0"/>
            <a:t> </a:t>
          </a:r>
          <a:r>
            <a:rPr lang="en-US" sz="1700" kern="1200" dirty="0" err="1"/>
            <a:t>algoritma</a:t>
          </a:r>
          <a:r>
            <a:rPr lang="en-US" sz="1700" kern="1200" dirty="0"/>
            <a:t> VF2 </a:t>
          </a:r>
          <a:r>
            <a:rPr lang="en-US" sz="1700" kern="1200" dirty="0" err="1"/>
            <a:t>untuk</a:t>
          </a:r>
          <a:r>
            <a:rPr lang="en-US" sz="1700" kern="1200" dirty="0"/>
            <a:t> </a:t>
          </a:r>
          <a:r>
            <a:rPr lang="en-US" sz="1700" kern="1200" dirty="0" err="1"/>
            <a:t>citra</a:t>
          </a:r>
          <a:r>
            <a:rPr lang="en-US" sz="1700" kern="1200" dirty="0"/>
            <a:t> artificial </a:t>
          </a:r>
          <a:r>
            <a:rPr lang="en-US" sz="1700" kern="1200" dirty="0" err="1"/>
            <a:t>dengan</a:t>
          </a:r>
          <a:r>
            <a:rPr lang="en-US" sz="1700" kern="1200" dirty="0"/>
            <a:t> </a:t>
          </a:r>
          <a:r>
            <a:rPr lang="en-US" sz="1700" kern="1200" dirty="0" err="1"/>
            <a:t>nilai</a:t>
          </a:r>
          <a:r>
            <a:rPr lang="en-US" sz="1700" kern="1200" dirty="0"/>
            <a:t> </a:t>
          </a:r>
          <a14:m xmlns:a14="http://schemas.microsoft.com/office/drawing/2010/main">
            <m:oMath xmlns:m="http://schemas.openxmlformats.org/officeDocument/2006/math">
              <m:sSub>
                <m:sSubPr>
                  <m:ctrlPr>
                    <a:rPr lang="en-US" sz="1700" i="1" kern="1200" dirty="0" smtClean="0">
                      <a:latin typeface="Cambria Math" panose="02040503050406030204" pitchFamily="18" charset="0"/>
                    </a:rPr>
                  </m:ctrlPr>
                </m:sSubPr>
                <m:e>
                  <m:r>
                    <a:rPr lang="en-US" sz="1700" b="0" i="1" kern="1200" dirty="0" smtClean="0">
                      <a:latin typeface="Cambria Math" panose="02040503050406030204" pitchFamily="18" charset="0"/>
                    </a:rPr>
                    <m:t>𝑓</m:t>
                  </m:r>
                </m:e>
                <m:sub>
                  <m:r>
                    <a:rPr lang="en-US" sz="1700" b="0" i="1" kern="1200" dirty="0" smtClean="0">
                      <a:latin typeface="Cambria Math" panose="02040503050406030204" pitchFamily="18" charset="0"/>
                    </a:rPr>
                    <m:t>1</m:t>
                  </m:r>
                </m:sub>
              </m:sSub>
              <m:r>
                <a:rPr lang="en-US" sz="1700" i="1" kern="1200" dirty="0" smtClean="0">
                  <a:latin typeface="Cambria Math" panose="02040503050406030204" pitchFamily="18" charset="0"/>
                </a:rPr>
                <m:t> </m:t>
              </m:r>
              <m:r>
                <a:rPr lang="en-US" sz="1700" i="1" kern="1200" dirty="0" smtClean="0">
                  <a:latin typeface="Cambria Math" panose="02040503050406030204" pitchFamily="18" charset="0"/>
                </a:rPr>
                <m:t>𝑠𝑐𝑜𝑟𝑒</m:t>
              </m:r>
            </m:oMath>
          </a14:m>
          <a:r>
            <a:rPr lang="en-US" sz="1700" kern="1200" dirty="0"/>
            <a:t> </a:t>
          </a:r>
          <a:r>
            <a:rPr lang="en-US" sz="1700" kern="1200" dirty="0" err="1"/>
            <a:t>sebesar</a:t>
          </a:r>
          <a:r>
            <a:rPr lang="en-US" sz="1700" kern="1200" dirty="0"/>
            <a:t> 90.00 %, </a:t>
          </a:r>
          <a:r>
            <a:rPr lang="en-US" sz="1700" kern="1200" dirty="0" err="1"/>
            <a:t>dan</a:t>
          </a:r>
          <a:r>
            <a:rPr lang="en-US" sz="1700" kern="1200" dirty="0"/>
            <a:t> Graph Edit Distance </a:t>
          </a:r>
          <a:r>
            <a:rPr lang="en-US" sz="1700" kern="1200" dirty="0" err="1"/>
            <a:t>dengan</a:t>
          </a:r>
          <a:r>
            <a:rPr lang="en-US" sz="1700" kern="1200" dirty="0"/>
            <a:t> parameter </a:t>
          </a:r>
          <a14:m xmlns:a14="http://schemas.microsoft.com/office/drawing/2010/main">
            <m:oMath xmlns:m="http://schemas.openxmlformats.org/officeDocument/2006/math">
              <m:r>
                <a:rPr lang="en-US" sz="1700" i="1" kern="1200" dirty="0" smtClean="0">
                  <a:latin typeface="Cambria Math" panose="02040503050406030204" pitchFamily="18" charset="0"/>
                </a:rPr>
                <m:t>𝐺𝐸𝐷</m:t>
              </m:r>
              <m:r>
                <a:rPr lang="en-US" sz="1700" i="1" kern="1200" dirty="0" smtClean="0">
                  <a:latin typeface="Cambria Math" panose="02040503050406030204" pitchFamily="18" charset="0"/>
                </a:rPr>
                <m:t>≤8</m:t>
              </m:r>
            </m:oMath>
          </a14:m>
          <a:r>
            <a:rPr lang="en-US" sz="1700" kern="1200" dirty="0"/>
            <a:t> </a:t>
          </a:r>
          <a:r>
            <a:rPr lang="en-US" sz="1700" kern="1200" dirty="0" err="1"/>
            <a:t>untuk</a:t>
          </a:r>
          <a:r>
            <a:rPr lang="en-US" sz="1700" kern="1200" dirty="0"/>
            <a:t> </a:t>
          </a:r>
          <a:r>
            <a:rPr lang="en-US" sz="1700" kern="1200" dirty="0" err="1"/>
            <a:t>citra</a:t>
          </a:r>
          <a:r>
            <a:rPr lang="en-US" sz="1700" kern="1200" dirty="0"/>
            <a:t> motif inti batik </a:t>
          </a:r>
          <a:r>
            <a:rPr lang="en-US" sz="1700" kern="1200" dirty="0" err="1"/>
            <a:t>dengan</a:t>
          </a:r>
          <a:r>
            <a:rPr lang="en-US" sz="1700" kern="1200" dirty="0"/>
            <a:t> </a:t>
          </a:r>
          <a14:m xmlns:a14="http://schemas.microsoft.com/office/drawing/2010/main">
            <m:oMath xmlns:m="http://schemas.openxmlformats.org/officeDocument/2006/math">
              <m:sSub>
                <m:sSubPr>
                  <m:ctrlPr>
                    <a:rPr lang="en-US" sz="1700" i="1" kern="1200" dirty="0" smtClean="0">
                      <a:latin typeface="Cambria Math" panose="02040503050406030204" pitchFamily="18" charset="0"/>
                    </a:rPr>
                  </m:ctrlPr>
                </m:sSubPr>
                <m:e>
                  <m:r>
                    <a:rPr lang="en-US" sz="1700" b="0" i="1" kern="1200" dirty="0" smtClean="0">
                      <a:latin typeface="Cambria Math" panose="02040503050406030204" pitchFamily="18" charset="0"/>
                    </a:rPr>
                    <m:t>𝑓</m:t>
                  </m:r>
                </m:e>
                <m:sub>
                  <m:r>
                    <a:rPr lang="en-US" sz="1700" b="0" i="1" kern="1200" dirty="0" smtClean="0">
                      <a:latin typeface="Cambria Math" panose="02040503050406030204" pitchFamily="18" charset="0"/>
                    </a:rPr>
                    <m:t>1</m:t>
                  </m:r>
                </m:sub>
              </m:sSub>
              <m:r>
                <a:rPr lang="en-US" sz="1700" b="0" i="1" kern="1200" dirty="0" smtClean="0">
                  <a:latin typeface="Cambria Math" panose="02040503050406030204" pitchFamily="18" charset="0"/>
                </a:rPr>
                <m:t> </m:t>
              </m:r>
              <m:r>
                <a:rPr lang="en-US" sz="1700" i="1" kern="1200" dirty="0" smtClean="0">
                  <a:latin typeface="Cambria Math" panose="02040503050406030204" pitchFamily="18" charset="0"/>
                </a:rPr>
                <m:t>𝑠𝑐𝑜𝑟𝑒</m:t>
              </m:r>
            </m:oMath>
          </a14:m>
          <a:r>
            <a:rPr lang="en-US" sz="1700" kern="1200" dirty="0"/>
            <a:t> </a:t>
          </a:r>
          <a:r>
            <a:rPr lang="en-US" sz="1700" kern="1200" dirty="0" err="1"/>
            <a:t>sebesar</a:t>
          </a:r>
          <a:r>
            <a:rPr lang="en-US" sz="1700" kern="1200" dirty="0"/>
            <a:t> 53.92 %.</a:t>
          </a:r>
        </a:p>
      </dsp:txBody>
      <dsp:txXfrm>
        <a:off x="0" y="2610696"/>
        <a:ext cx="10515600" cy="870055"/>
      </dsp:txXfrm>
    </dsp:sp>
    <dsp:sp modelId="{BE425625-4A26-4948-A396-15245D0531A7}">
      <dsp:nvSpPr>
        <dsp:cNvPr id="0" name=""/>
        <dsp:cNvSpPr/>
      </dsp:nvSpPr>
      <dsp:spPr>
        <a:xfrm>
          <a:off x="0" y="3480751"/>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632955C-174F-4705-8035-A3B4031EE8D1}">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kern="1200"/>
            <a:t>Pada penelitian ini menunjukkan bahwa penerapan algoritma graph matching pada RAG citra motif inti batik mampu memberikan nilai precision terbesar hingga 91.47 %. </a:t>
          </a:r>
        </a:p>
      </dsp:txBody>
      <dsp:txXfrm>
        <a:off x="0" y="3480751"/>
        <a:ext cx="10515600" cy="87005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9A91A-B309-4E38-BAD8-0A4DCEE4BE4D}">
      <dsp:nvSpPr>
        <dsp:cNvPr id="0" name=""/>
        <dsp:cNvSpPr/>
      </dsp:nvSpPr>
      <dsp:spPr>
        <a:xfrm>
          <a:off x="0" y="2124"/>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81D474-5E15-4BD7-94B5-79C0A6C8FCC7}">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kern="1200" dirty="0" err="1"/>
            <a:t>Pengembangan</a:t>
          </a:r>
          <a:r>
            <a:rPr lang="en-US" sz="2200" kern="1200" dirty="0"/>
            <a:t> </a:t>
          </a:r>
          <a:r>
            <a:rPr lang="en-US" sz="2200" kern="1200" dirty="0" err="1"/>
            <a:t>lebih</a:t>
          </a:r>
          <a:r>
            <a:rPr lang="en-US" sz="2200" kern="1200" dirty="0"/>
            <a:t> </a:t>
          </a:r>
          <a:r>
            <a:rPr lang="en-US" sz="2200" kern="1200" dirty="0" err="1"/>
            <a:t>lanjut</a:t>
          </a:r>
          <a:r>
            <a:rPr lang="en-US" sz="2200" kern="1200" dirty="0"/>
            <a:t> </a:t>
          </a:r>
          <a:r>
            <a:rPr lang="en-US" sz="2200" kern="1200" dirty="0" err="1"/>
            <a:t>dapat</a:t>
          </a:r>
          <a:r>
            <a:rPr lang="en-US" sz="2200" kern="1200" dirty="0"/>
            <a:t> menggunakan data yang </a:t>
          </a:r>
          <a:r>
            <a:rPr lang="en-US" sz="2200" kern="1200" dirty="0" err="1"/>
            <a:t>memiliki</a:t>
          </a:r>
          <a:r>
            <a:rPr lang="en-US" sz="2200" kern="1200" dirty="0"/>
            <a:t> </a:t>
          </a:r>
          <a:r>
            <a:rPr lang="en-US" sz="2200" kern="1200" dirty="0" err="1"/>
            <a:t>klaster-klaster</a:t>
          </a:r>
          <a:r>
            <a:rPr lang="en-US" sz="2200" kern="1200" dirty="0"/>
            <a:t> </a:t>
          </a:r>
          <a:r>
            <a:rPr lang="en-US" sz="2200" kern="1200" dirty="0" err="1"/>
            <a:t>lebih</a:t>
          </a:r>
          <a:r>
            <a:rPr lang="en-US" sz="2200" kern="1200" dirty="0"/>
            <a:t> </a:t>
          </a:r>
          <a:r>
            <a:rPr lang="en-US" sz="2200" kern="1200" dirty="0" err="1"/>
            <a:t>kompleks</a:t>
          </a:r>
          <a:r>
            <a:rPr lang="en-US" sz="2200" kern="1200" dirty="0"/>
            <a:t> </a:t>
          </a:r>
          <a:r>
            <a:rPr lang="en-US" sz="2200" kern="1200" dirty="0" err="1"/>
            <a:t>dan</a:t>
          </a:r>
          <a:r>
            <a:rPr lang="en-US" sz="2200" kern="1200" dirty="0"/>
            <a:t> </a:t>
          </a:r>
          <a:r>
            <a:rPr lang="en-US" sz="2200" kern="1200" dirty="0" err="1"/>
            <a:t>perbedaan</a:t>
          </a:r>
          <a:r>
            <a:rPr lang="en-US" sz="2200" kern="1200" dirty="0"/>
            <a:t> </a:t>
          </a:r>
          <a:r>
            <a:rPr lang="en-US" sz="2200" kern="1200" dirty="0" err="1"/>
            <a:t>warna</a:t>
          </a:r>
          <a:r>
            <a:rPr lang="en-US" sz="2200" kern="1200" dirty="0"/>
            <a:t> yang </a:t>
          </a:r>
          <a:r>
            <a:rPr lang="en-US" sz="2200" kern="1200" dirty="0" err="1"/>
            <a:t>kontras</a:t>
          </a:r>
          <a:r>
            <a:rPr lang="en-US" sz="2200" kern="1200" dirty="0"/>
            <a:t>. Serta </a:t>
          </a:r>
          <a:r>
            <a:rPr lang="en-US" sz="2200" kern="1200" dirty="0" err="1"/>
            <a:t>kembangkan</a:t>
          </a:r>
          <a:r>
            <a:rPr lang="en-US" sz="2200" kern="1200" dirty="0"/>
            <a:t> </a:t>
          </a:r>
          <a:r>
            <a:rPr lang="en-US" sz="2200" kern="1200" dirty="0" err="1"/>
            <a:t>metode</a:t>
          </a:r>
          <a:r>
            <a:rPr lang="en-US" sz="2200" kern="1200" dirty="0"/>
            <a:t> </a:t>
          </a:r>
          <a:r>
            <a:rPr lang="en-US" sz="2200" kern="1200" dirty="0" err="1"/>
            <a:t>dengan</a:t>
          </a:r>
          <a:r>
            <a:rPr lang="en-US" sz="2200" kern="1200" dirty="0"/>
            <a:t> menggunakan </a:t>
          </a:r>
          <a:r>
            <a:rPr lang="en-US" sz="2200" kern="1200" dirty="0" err="1"/>
            <a:t>atribut</a:t>
          </a:r>
          <a:r>
            <a:rPr lang="en-US" sz="2200" kern="1200" dirty="0"/>
            <a:t> RAG </a:t>
          </a:r>
          <a:r>
            <a:rPr lang="en-US" sz="2200" kern="1200" dirty="0" err="1"/>
            <a:t>lainnya</a:t>
          </a:r>
          <a:r>
            <a:rPr lang="en-US" sz="2200" kern="1200" dirty="0"/>
            <a:t> </a:t>
          </a:r>
          <a:r>
            <a:rPr lang="en-US" sz="2200" kern="1200" dirty="0" err="1"/>
            <a:t>seperti</a:t>
          </a:r>
          <a:r>
            <a:rPr lang="en-US" sz="2200" kern="1200" dirty="0"/>
            <a:t> mean color, total color, </a:t>
          </a:r>
          <a:r>
            <a:rPr lang="en-US" sz="2200" kern="1200" dirty="0" err="1"/>
            <a:t>dan</a:t>
          </a:r>
          <a:r>
            <a:rPr lang="en-US" sz="2200" kern="1200" dirty="0"/>
            <a:t> weight </a:t>
          </a:r>
          <a:r>
            <a:rPr lang="en-US" sz="2200" kern="1200" dirty="0" err="1"/>
            <a:t>untuk</a:t>
          </a:r>
          <a:r>
            <a:rPr lang="en-US" sz="2200" kern="1200" dirty="0"/>
            <a:t> </a:t>
          </a:r>
          <a:r>
            <a:rPr lang="en-US" sz="2200" kern="1200" dirty="0" err="1"/>
            <a:t>mendapatkan</a:t>
          </a:r>
          <a:r>
            <a:rPr lang="en-US" sz="2200" kern="1200" dirty="0"/>
            <a:t> </a:t>
          </a:r>
          <a:r>
            <a:rPr lang="en-US" sz="2200" kern="1200" dirty="0" err="1"/>
            <a:t>nilai-nilai</a:t>
          </a:r>
          <a:r>
            <a:rPr lang="en-US" sz="2200" kern="1200" dirty="0"/>
            <a:t> </a:t>
          </a:r>
          <a:r>
            <a:rPr lang="en-US" sz="2200" kern="1200" dirty="0" err="1"/>
            <a:t>ciri</a:t>
          </a:r>
          <a:r>
            <a:rPr lang="en-US" sz="2200" kern="1200" dirty="0"/>
            <a:t> yang </a:t>
          </a:r>
          <a:r>
            <a:rPr lang="en-US" sz="2200" kern="1200" dirty="0" err="1"/>
            <a:t>lebih</a:t>
          </a:r>
          <a:r>
            <a:rPr lang="en-US" sz="2200" kern="1200" dirty="0"/>
            <a:t> </a:t>
          </a:r>
          <a:r>
            <a:rPr lang="en-US" sz="2200" kern="1200" dirty="0" err="1"/>
            <a:t>spesifik</a:t>
          </a:r>
          <a:r>
            <a:rPr lang="en-US" sz="2200" kern="1200" dirty="0"/>
            <a:t>.</a:t>
          </a:r>
        </a:p>
      </dsp:txBody>
      <dsp:txXfrm>
        <a:off x="0" y="2124"/>
        <a:ext cx="10515600" cy="1449029"/>
      </dsp:txXfrm>
    </dsp:sp>
    <dsp:sp modelId="{5896D361-FA60-46C6-B014-5FF9F5CDE4DA}">
      <dsp:nvSpPr>
        <dsp:cNvPr id="0" name=""/>
        <dsp:cNvSpPr/>
      </dsp:nvSpPr>
      <dsp:spPr>
        <a:xfrm>
          <a:off x="0" y="1451154"/>
          <a:ext cx="1051560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634218-5947-4D3A-ADDB-B3984829ECAD}">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kern="1200"/>
            <a:t>Evaluasi lebih lanjut pada tahap segmentasi untuk menghasilkan citra tersegmentasi yang baik, sehingga RAG yang dihasilkan akan relatif lebih bagus.</a:t>
          </a:r>
        </a:p>
      </dsp:txBody>
      <dsp:txXfrm>
        <a:off x="0" y="1451154"/>
        <a:ext cx="10515600" cy="1449029"/>
      </dsp:txXfrm>
    </dsp:sp>
    <dsp:sp modelId="{4360138A-81A1-461B-988B-A511E87F55C4}">
      <dsp:nvSpPr>
        <dsp:cNvPr id="0" name=""/>
        <dsp:cNvSpPr/>
      </dsp:nvSpPr>
      <dsp:spPr>
        <a:xfrm>
          <a:off x="0" y="2900183"/>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6B12A4-34E4-4CCE-9BB7-B2FA1C0A6B5C}">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kern="1200"/>
            <a:t>Untuk penelitian terkait bidang lain, ganti metode graph matching menggunakan metode berbasis machine learning atau deep learning untuk mendapatkan hasil yang lebih optimal. </a:t>
          </a:r>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32F59-1720-4E69-BF37-E79C04367577}">
      <dsp:nvSpPr>
        <dsp:cNvPr id="0" name=""/>
        <dsp:cNvSpPr/>
      </dsp:nvSpPr>
      <dsp:spPr>
        <a:xfrm>
          <a:off x="0" y="2720"/>
          <a:ext cx="6269038"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F3BB492-E765-4EB5-81D3-B06A3B4B1176}">
      <dsp:nvSpPr>
        <dsp:cNvPr id="0" name=""/>
        <dsp:cNvSpPr/>
      </dsp:nvSpPr>
      <dsp:spPr>
        <a:xfrm>
          <a:off x="0" y="2720"/>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Indonesia merupakan negara yang memiliki banyak kebudayaan. Hampir dari setiap kebudayaan memiliki corak dan keunikan tersendiri, termasuk di bidang seni. Indonesia memiliki sebuah ciri khas seni motif yang biasa diterapkan pada pakaian yaitu batik. Hampir setiap suku di indonesia memiliki ciri khas batiknya masing-masing. Bahkan batik telah ditetapkan oleh UNESCO sebagai Warisan Kemanusiaan untuk Budaya Lisan dan Nonbendawi</a:t>
          </a:r>
        </a:p>
      </dsp:txBody>
      <dsp:txXfrm>
        <a:off x="0" y="2720"/>
        <a:ext cx="6269038" cy="1855561"/>
      </dsp:txXfrm>
    </dsp:sp>
    <dsp:sp modelId="{218310F6-EACB-4D31-9411-CA46E92383BA}">
      <dsp:nvSpPr>
        <dsp:cNvPr id="0" name=""/>
        <dsp:cNvSpPr/>
      </dsp:nvSpPr>
      <dsp:spPr>
        <a:xfrm>
          <a:off x="0" y="1858281"/>
          <a:ext cx="6269038"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97BBC13-D10B-4F1A-9532-F1A311CE03BE}">
      <dsp:nvSpPr>
        <dsp:cNvPr id="0" name=""/>
        <dsp:cNvSpPr/>
      </dsp:nvSpPr>
      <dsp:spPr>
        <a:xfrm>
          <a:off x="0" y="1858281"/>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Sebelumnya terdapat penelitian mengenai pengenalan motif batik dengan deteksi tepi </a:t>
          </a:r>
          <a:r>
            <a:rPr lang="en-US" sz="1700" i="1" kern="1200"/>
            <a:t>Canny</a:t>
          </a:r>
          <a:r>
            <a:rPr lang="en-US" sz="1700" kern="1200"/>
            <a:t> dan </a:t>
          </a:r>
          <a:r>
            <a:rPr lang="en-US" sz="1700" i="1" kern="1200"/>
            <a:t>K-Nearest</a:t>
          </a:r>
          <a:r>
            <a:rPr lang="en-US" sz="1700" kern="1200"/>
            <a:t> </a:t>
          </a:r>
          <a:r>
            <a:rPr lang="en-US" sz="1700" i="1" kern="1200"/>
            <a:t>Neighbor</a:t>
          </a:r>
          <a:r>
            <a:rPr lang="en-US" sz="1700" kern="1200"/>
            <a:t>. Pada penelitian tersebut didapatkan akurasi hingga 66,67 % dengan menggunakan nilai </a:t>
          </a:r>
          <a:r>
            <a:rPr lang="en-US" sz="1700" i="1" kern="1200"/>
            <a:t>lower threshold = 0,010</a:t>
          </a:r>
          <a:r>
            <a:rPr lang="en-US" sz="1700" kern="1200"/>
            <a:t>, </a:t>
          </a:r>
          <a:r>
            <a:rPr lang="en-US" sz="1700" i="1" kern="1200"/>
            <a:t>upper threshod</a:t>
          </a:r>
          <a:r>
            <a:rPr lang="en-US" sz="1700" kern="1200"/>
            <a:t> = 0,115, dan k=1 (Yodha &amp; Kurniawan, 2014).</a:t>
          </a:r>
        </a:p>
      </dsp:txBody>
      <dsp:txXfrm>
        <a:off x="0" y="1858281"/>
        <a:ext cx="6269038" cy="1855561"/>
      </dsp:txXfrm>
    </dsp:sp>
    <dsp:sp modelId="{930FC7B8-3A6D-49AB-86D8-A65BA5F7F5CD}">
      <dsp:nvSpPr>
        <dsp:cNvPr id="0" name=""/>
        <dsp:cNvSpPr/>
      </dsp:nvSpPr>
      <dsp:spPr>
        <a:xfrm>
          <a:off x="0" y="3713843"/>
          <a:ext cx="6269038"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087E39E-B1A3-4019-B8B1-BE328493676B}">
      <dsp:nvSpPr>
        <dsp:cNvPr id="0" name=""/>
        <dsp:cNvSpPr/>
      </dsp:nvSpPr>
      <dsp:spPr>
        <a:xfrm>
          <a:off x="0" y="3713843"/>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Pada penelitian ini, penulis mencoba melakukan proses </a:t>
          </a:r>
          <a:r>
            <a:rPr lang="en-US" sz="1700" i="1" kern="1200"/>
            <a:t>retrieval</a:t>
          </a:r>
          <a:r>
            <a:rPr lang="en-US" sz="1700" kern="1200"/>
            <a:t> berdasarkan konten citra pada motif inti batik dengan menggunakan pengolahan berbasis </a:t>
          </a:r>
          <a:r>
            <a:rPr lang="en-US" sz="1700" i="1" kern="1200"/>
            <a:t>graph</a:t>
          </a:r>
          <a:r>
            <a:rPr lang="en-US" sz="1700" kern="1200"/>
            <a:t>.</a:t>
          </a:r>
        </a:p>
      </dsp:txBody>
      <dsp:txXfrm>
        <a:off x="0" y="3713843"/>
        <a:ext cx="6269038" cy="1855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C45BC-CFB4-4DA8-A2A1-CDB659932D2A}">
      <dsp:nvSpPr>
        <dsp:cNvPr id="0" name=""/>
        <dsp:cNvSpPr/>
      </dsp:nvSpPr>
      <dsp:spPr>
        <a:xfrm>
          <a:off x="0" y="2720"/>
          <a:ext cx="6269038"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98454BD-07CB-4F02-BCDC-390DC789C85D}">
      <dsp:nvSpPr>
        <dsp:cNvPr id="0" name=""/>
        <dsp:cNvSpPr/>
      </dsp:nvSpPr>
      <dsp:spPr>
        <a:xfrm>
          <a:off x="0" y="2720"/>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Bagaimana</a:t>
          </a:r>
          <a:r>
            <a:rPr lang="en-US" sz="2600" kern="1200" dirty="0"/>
            <a:t> </a:t>
          </a:r>
          <a:r>
            <a:rPr lang="en-US" sz="2600" kern="1200" dirty="0" err="1"/>
            <a:t>spesifikasi</a:t>
          </a:r>
          <a:r>
            <a:rPr lang="en-US" sz="2600" kern="1200" dirty="0"/>
            <a:t> dataset yang </a:t>
          </a:r>
          <a:r>
            <a:rPr lang="en-US" sz="2600" kern="1200" dirty="0" err="1"/>
            <a:t>dapat</a:t>
          </a:r>
          <a:r>
            <a:rPr lang="en-US" sz="2600" kern="1200" dirty="0"/>
            <a:t> </a:t>
          </a:r>
          <a:r>
            <a:rPr lang="en-US" sz="2600" kern="1200" dirty="0" err="1"/>
            <a:t>digunakan</a:t>
          </a:r>
          <a:r>
            <a:rPr lang="en-US" sz="2600" kern="1200" dirty="0"/>
            <a:t> </a:t>
          </a:r>
          <a:r>
            <a:rPr lang="en-US" sz="2600" kern="1200" dirty="0" err="1"/>
            <a:t>dalam</a:t>
          </a:r>
          <a:r>
            <a:rPr lang="en-US" sz="2600" kern="1200" dirty="0"/>
            <a:t> </a:t>
          </a:r>
          <a:r>
            <a:rPr lang="en-US" sz="2600" kern="1200" dirty="0" err="1"/>
            <a:t>penelitian</a:t>
          </a:r>
          <a:r>
            <a:rPr lang="en-US" sz="2600" kern="1200" dirty="0"/>
            <a:t> </a:t>
          </a:r>
          <a:r>
            <a:rPr lang="en-US" sz="2600" kern="1200" dirty="0" err="1"/>
            <a:t>ini</a:t>
          </a:r>
          <a:r>
            <a:rPr lang="en-US" sz="2600" kern="1200" dirty="0"/>
            <a:t>.</a:t>
          </a:r>
        </a:p>
      </dsp:txBody>
      <dsp:txXfrm>
        <a:off x="0" y="2720"/>
        <a:ext cx="6269038" cy="1855561"/>
      </dsp:txXfrm>
    </dsp:sp>
    <dsp:sp modelId="{5511168F-5F01-41EF-A548-3202FFF43C83}">
      <dsp:nvSpPr>
        <dsp:cNvPr id="0" name=""/>
        <dsp:cNvSpPr/>
      </dsp:nvSpPr>
      <dsp:spPr>
        <a:xfrm>
          <a:off x="0" y="1858281"/>
          <a:ext cx="6269038"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05A64F1-CAB5-447F-B33F-E7987703D426}">
      <dsp:nvSpPr>
        <dsp:cNvPr id="0" name=""/>
        <dsp:cNvSpPr/>
      </dsp:nvSpPr>
      <dsp:spPr>
        <a:xfrm>
          <a:off x="0" y="1858281"/>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Bagaimana</a:t>
          </a:r>
          <a:r>
            <a:rPr lang="en-US" sz="2600" kern="1200" dirty="0"/>
            <a:t> </a:t>
          </a:r>
          <a:r>
            <a:rPr lang="en-US" sz="2600" i="1" kern="1200" dirty="0"/>
            <a:t>pre-processing</a:t>
          </a:r>
          <a:r>
            <a:rPr lang="en-US" sz="2600" kern="1200" dirty="0"/>
            <a:t> </a:t>
          </a:r>
          <a:r>
            <a:rPr lang="en-US" sz="2600" kern="1200" dirty="0" err="1"/>
            <a:t>citra</a:t>
          </a:r>
          <a:r>
            <a:rPr lang="en-US" sz="2600" kern="1200" dirty="0"/>
            <a:t> yang optimal </a:t>
          </a:r>
          <a:r>
            <a:rPr lang="en-US" sz="2600" kern="1200" dirty="0" err="1"/>
            <a:t>sehingga</a:t>
          </a:r>
          <a:r>
            <a:rPr lang="en-US" sz="2600" kern="1200" dirty="0"/>
            <a:t> </a:t>
          </a:r>
          <a:r>
            <a:rPr lang="en-US" sz="2600" kern="1200" dirty="0" err="1"/>
            <a:t>didapatkan</a:t>
          </a:r>
          <a:r>
            <a:rPr lang="en-US" sz="2600" kern="1200" dirty="0"/>
            <a:t> </a:t>
          </a:r>
          <a:r>
            <a:rPr lang="en-US" sz="2600" kern="1200" dirty="0" err="1"/>
            <a:t>fitur-fitur</a:t>
          </a:r>
          <a:r>
            <a:rPr lang="en-US" sz="2600" kern="1200" dirty="0"/>
            <a:t> RAG </a:t>
          </a:r>
          <a:r>
            <a:rPr lang="id-ID" sz="2600" kern="1200" dirty="0"/>
            <a:t>untuk</a:t>
          </a:r>
          <a:r>
            <a:rPr lang="en-US" sz="2600" kern="1200" dirty="0"/>
            <a:t> proses </a:t>
          </a:r>
          <a:r>
            <a:rPr lang="en-US" sz="2600" kern="1200" dirty="0" err="1"/>
            <a:t>pencocokan</a:t>
          </a:r>
          <a:r>
            <a:rPr lang="en-US" sz="2600" kern="1200" dirty="0"/>
            <a:t> </a:t>
          </a:r>
          <a:r>
            <a:rPr lang="en-US" sz="2600" kern="1200" dirty="0" err="1"/>
            <a:t>objek</a:t>
          </a:r>
          <a:r>
            <a:rPr lang="en-US" sz="2600" kern="1200" dirty="0"/>
            <a:t> </a:t>
          </a:r>
          <a:r>
            <a:rPr lang="en-US" sz="2600" kern="1200" dirty="0" err="1"/>
            <a:t>citra</a:t>
          </a:r>
          <a:r>
            <a:rPr lang="en-US" sz="2600" kern="1200" dirty="0"/>
            <a:t>.</a:t>
          </a:r>
        </a:p>
      </dsp:txBody>
      <dsp:txXfrm>
        <a:off x="0" y="1858281"/>
        <a:ext cx="6269038" cy="1855561"/>
      </dsp:txXfrm>
    </dsp:sp>
    <dsp:sp modelId="{790CE01D-DC8B-486A-A08A-4DA105804256}">
      <dsp:nvSpPr>
        <dsp:cNvPr id="0" name=""/>
        <dsp:cNvSpPr/>
      </dsp:nvSpPr>
      <dsp:spPr>
        <a:xfrm>
          <a:off x="0" y="3713843"/>
          <a:ext cx="6269038"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31246F2-4DE5-4FA6-8E78-C6D68F81B08B}">
      <dsp:nvSpPr>
        <dsp:cNvPr id="0" name=""/>
        <dsp:cNvSpPr/>
      </dsp:nvSpPr>
      <dsp:spPr>
        <a:xfrm>
          <a:off x="0" y="3713843"/>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Bagaimana cara mengimplementasikan </a:t>
          </a:r>
          <a:r>
            <a:rPr lang="en-US" sz="2600" i="1" kern="1200"/>
            <a:t>graph matching</a:t>
          </a:r>
          <a:r>
            <a:rPr lang="en-US" sz="2600" kern="1200"/>
            <a:t> pada RAG agar memberikan hasil yang relevan pada pengambilan citra digital yang digunakan dalam penelitian ini.</a:t>
          </a:r>
        </a:p>
      </dsp:txBody>
      <dsp:txXfrm>
        <a:off x="0" y="3713843"/>
        <a:ext cx="6269038" cy="18555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0E6DC-B28A-4881-BE85-3F497460FDF2}">
      <dsp:nvSpPr>
        <dsp:cNvPr id="0" name=""/>
        <dsp:cNvSpPr/>
      </dsp:nvSpPr>
      <dsp:spPr>
        <a:xfrm>
          <a:off x="0" y="386"/>
          <a:ext cx="6269038" cy="916804"/>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id-ID" sz="1800" kern="1200" dirty="0" err="1"/>
            <a:t>Dataset</a:t>
          </a:r>
          <a:r>
            <a:rPr lang="id-ID" sz="1800" kern="1200" dirty="0"/>
            <a:t> </a:t>
          </a:r>
          <a:r>
            <a:rPr lang="en-US" sz="1800" kern="1200" dirty="0"/>
            <a:t>yang </a:t>
          </a:r>
          <a:r>
            <a:rPr lang="en-US" sz="1800" kern="1200" dirty="0" err="1"/>
            <a:t>digunakan</a:t>
          </a:r>
          <a:r>
            <a:rPr lang="en-US" sz="1800" kern="1200" dirty="0"/>
            <a:t> </a:t>
          </a:r>
          <a:r>
            <a:rPr lang="en-US" sz="1800" kern="1200" dirty="0" err="1"/>
            <a:t>adalah</a:t>
          </a:r>
          <a:r>
            <a:rPr lang="en-US" sz="1800" kern="1200" dirty="0"/>
            <a:t> </a:t>
          </a:r>
          <a:r>
            <a:rPr lang="en-US" sz="1800" kern="1200" dirty="0" err="1"/>
            <a:t>kumpulan</a:t>
          </a:r>
          <a:r>
            <a:rPr lang="en-US" sz="1800" kern="1200" dirty="0"/>
            <a:t> </a:t>
          </a:r>
          <a:r>
            <a:rPr lang="en-US" sz="1800" kern="1200" dirty="0" err="1"/>
            <a:t>citra</a:t>
          </a:r>
          <a:r>
            <a:rPr lang="en-US" sz="1800" kern="1200" dirty="0"/>
            <a:t> digital </a:t>
          </a:r>
          <a:r>
            <a:rPr lang="en-US" sz="1800" kern="1200" dirty="0" err="1"/>
            <a:t>berukuran</a:t>
          </a:r>
          <a:r>
            <a:rPr lang="en-US" sz="1800" kern="1200" dirty="0"/>
            <a:t> 64 x 64 </a:t>
          </a:r>
          <a:r>
            <a:rPr lang="en-US" sz="1800" kern="1200" dirty="0" err="1"/>
            <a:t>piksel</a:t>
          </a:r>
          <a:r>
            <a:rPr lang="en-US" sz="1800" kern="1200" dirty="0"/>
            <a:t> </a:t>
          </a:r>
          <a:r>
            <a:rPr lang="en-US" sz="1800" kern="1200" dirty="0" err="1"/>
            <a:t>disediakan</a:t>
          </a:r>
          <a:r>
            <a:rPr lang="en-US" sz="1800" kern="1200" dirty="0"/>
            <a:t> </a:t>
          </a:r>
          <a:r>
            <a:rPr lang="en-US" sz="1800" kern="1200" dirty="0" err="1"/>
            <a:t>oleh</a:t>
          </a:r>
          <a:r>
            <a:rPr lang="en-US" sz="1800" kern="1200" dirty="0"/>
            <a:t> </a:t>
          </a:r>
          <a:r>
            <a:rPr lang="en-US" sz="1800" kern="1200" dirty="0" err="1"/>
            <a:t>peneliti</a:t>
          </a:r>
          <a:r>
            <a:rPr lang="en-US" sz="1800" kern="1200" dirty="0"/>
            <a:t> </a:t>
          </a:r>
          <a:r>
            <a:rPr lang="en-US" sz="1800" kern="1200" dirty="0" err="1"/>
            <a:t>baik</a:t>
          </a:r>
          <a:r>
            <a:rPr lang="en-US" sz="1800" kern="1200" dirty="0"/>
            <a:t> </a:t>
          </a:r>
          <a:r>
            <a:rPr lang="en-US" sz="1800" kern="1200" dirty="0" err="1"/>
            <a:t>berupa</a:t>
          </a:r>
          <a:r>
            <a:rPr lang="en-US" sz="1800" kern="1200" dirty="0"/>
            <a:t> </a:t>
          </a:r>
          <a:r>
            <a:rPr lang="en-US" sz="1800" kern="1200" dirty="0" err="1"/>
            <a:t>citra</a:t>
          </a:r>
          <a:r>
            <a:rPr lang="en-US" sz="1800" kern="1200" dirty="0"/>
            <a:t> </a:t>
          </a:r>
          <a:r>
            <a:rPr lang="en-US" sz="1800" i="1" kern="1200" dirty="0"/>
            <a:t>artificial</a:t>
          </a:r>
          <a:r>
            <a:rPr lang="en-US" sz="1800" kern="1200" dirty="0"/>
            <a:t> </a:t>
          </a:r>
          <a:r>
            <a:rPr lang="en-US" sz="1800" kern="1200" dirty="0" err="1"/>
            <a:t>maupun</a:t>
          </a:r>
          <a:r>
            <a:rPr lang="en-US" sz="1800" kern="1200" dirty="0"/>
            <a:t> </a:t>
          </a:r>
          <a:r>
            <a:rPr lang="en-US" sz="1800" kern="1200" dirty="0" err="1"/>
            <a:t>citra</a:t>
          </a:r>
          <a:r>
            <a:rPr lang="en-US" sz="1800" kern="1200" dirty="0"/>
            <a:t> motif inti batik.</a:t>
          </a:r>
        </a:p>
      </dsp:txBody>
      <dsp:txXfrm>
        <a:off x="44755" y="45141"/>
        <a:ext cx="6179528" cy="827294"/>
      </dsp:txXfrm>
    </dsp:sp>
    <dsp:sp modelId="{6CFF14F3-6AF5-4039-B2F4-3CC2ACA11A16}">
      <dsp:nvSpPr>
        <dsp:cNvPr id="0" name=""/>
        <dsp:cNvSpPr/>
      </dsp:nvSpPr>
      <dsp:spPr>
        <a:xfrm>
          <a:off x="0" y="931296"/>
          <a:ext cx="6269038" cy="916804"/>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a:t>Citra </a:t>
          </a:r>
          <a:r>
            <a:rPr lang="en-US" sz="1800" i="1" kern="1200"/>
            <a:t>artificial</a:t>
          </a:r>
          <a:r>
            <a:rPr lang="en-US" sz="1800" kern="1200"/>
            <a:t> adalah citra yang dibuat penulis sedemikian rupa sehingga relevan untuk menguji metode pada penelitian ini.</a:t>
          </a:r>
        </a:p>
      </dsp:txBody>
      <dsp:txXfrm>
        <a:off x="44755" y="976051"/>
        <a:ext cx="6179528" cy="827294"/>
      </dsp:txXfrm>
    </dsp:sp>
    <dsp:sp modelId="{9237302C-349C-41F4-8302-A756AB50D453}">
      <dsp:nvSpPr>
        <dsp:cNvPr id="0" name=""/>
        <dsp:cNvSpPr/>
      </dsp:nvSpPr>
      <dsp:spPr>
        <a:xfrm>
          <a:off x="0" y="1862205"/>
          <a:ext cx="6269038" cy="916804"/>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t>Citra motif inti batik </a:t>
          </a:r>
          <a:r>
            <a:rPr lang="en-US" sz="1800" kern="1200" dirty="0" err="1"/>
            <a:t>adalah</a:t>
          </a:r>
          <a:r>
            <a:rPr lang="en-US" sz="1800" kern="1200" dirty="0"/>
            <a:t> </a:t>
          </a:r>
          <a:r>
            <a:rPr lang="en-US" sz="1800" kern="1200" dirty="0" err="1"/>
            <a:t>citra</a:t>
          </a:r>
          <a:r>
            <a:rPr lang="en-US" sz="1800" kern="1200" dirty="0"/>
            <a:t> motif batik yang </a:t>
          </a:r>
          <a:r>
            <a:rPr lang="en-US" sz="1800" kern="1200" dirty="0" err="1"/>
            <a:t>diambil</a:t>
          </a:r>
          <a:r>
            <a:rPr lang="en-US" sz="1800" kern="1200" dirty="0"/>
            <a:t> </a:t>
          </a:r>
          <a:r>
            <a:rPr lang="en-US" sz="1800" kern="1200" dirty="0" err="1"/>
            <a:t>dari</a:t>
          </a:r>
          <a:r>
            <a:rPr lang="en-US" sz="1800" kern="1200" dirty="0"/>
            <a:t> </a:t>
          </a:r>
          <a:r>
            <a:rPr lang="en-US" sz="1800" kern="1200" dirty="0" err="1"/>
            <a:t>sumber-sumber</a:t>
          </a:r>
          <a:r>
            <a:rPr lang="en-US" sz="1800" kern="1200" dirty="0"/>
            <a:t> lain ( </a:t>
          </a:r>
          <a:r>
            <a:rPr lang="en-US" sz="1800" kern="1200" dirty="0" err="1"/>
            <a:t>tidak</a:t>
          </a:r>
          <a:r>
            <a:rPr lang="en-US" sz="1800" kern="1200" dirty="0"/>
            <a:t> </a:t>
          </a:r>
          <a:r>
            <a:rPr lang="en-US" sz="1800" kern="1200" dirty="0" err="1"/>
            <a:t>dibuat</a:t>
          </a:r>
          <a:r>
            <a:rPr lang="en-US" sz="1800" kern="1200" dirty="0"/>
            <a:t> </a:t>
          </a:r>
          <a:r>
            <a:rPr lang="en-US" sz="1800" kern="1200" dirty="0" err="1"/>
            <a:t>oleh</a:t>
          </a:r>
          <a:r>
            <a:rPr lang="en-US" sz="1800" kern="1200" dirty="0"/>
            <a:t> </a:t>
          </a:r>
          <a:r>
            <a:rPr lang="en-US" sz="1800" kern="1200" dirty="0" err="1"/>
            <a:t>penulis</a:t>
          </a:r>
          <a:r>
            <a:rPr lang="en-US" sz="1800" kern="1200" dirty="0"/>
            <a:t> ).</a:t>
          </a:r>
        </a:p>
      </dsp:txBody>
      <dsp:txXfrm>
        <a:off x="44755" y="1906960"/>
        <a:ext cx="6179528" cy="827294"/>
      </dsp:txXfrm>
    </dsp:sp>
    <dsp:sp modelId="{9D351A8D-A934-4D7A-9C0F-B3AC6E2842EA}">
      <dsp:nvSpPr>
        <dsp:cNvPr id="0" name=""/>
        <dsp:cNvSpPr/>
      </dsp:nvSpPr>
      <dsp:spPr>
        <a:xfrm>
          <a:off x="0" y="2793114"/>
          <a:ext cx="6269038" cy="916804"/>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t>Citra digital yang </a:t>
          </a:r>
          <a:r>
            <a:rPr lang="en-US" sz="1800" kern="1200" dirty="0" err="1"/>
            <a:t>akan</a:t>
          </a:r>
          <a:r>
            <a:rPr lang="en-US" sz="1800" kern="1200" dirty="0"/>
            <a:t> </a:t>
          </a:r>
          <a:r>
            <a:rPr lang="en-US" sz="1800" kern="1200" dirty="0" err="1"/>
            <a:t>diujikan</a:t>
          </a:r>
          <a:r>
            <a:rPr lang="en-US" sz="1800" kern="1200" dirty="0"/>
            <a:t> </a:t>
          </a:r>
          <a:r>
            <a:rPr lang="en-US" sz="1800" kern="1200" dirty="0" err="1"/>
            <a:t>hanya</a:t>
          </a:r>
          <a:r>
            <a:rPr lang="en-US" sz="1800" kern="1200" dirty="0"/>
            <a:t> </a:t>
          </a:r>
          <a:r>
            <a:rPr lang="en-US" sz="1800" kern="1200" dirty="0" err="1"/>
            <a:t>berasal</a:t>
          </a:r>
          <a:r>
            <a:rPr lang="en-US" sz="1800" kern="1200" dirty="0"/>
            <a:t> </a:t>
          </a:r>
          <a:r>
            <a:rPr lang="en-US" sz="1800" kern="1200" dirty="0" err="1"/>
            <a:t>dari</a:t>
          </a:r>
          <a:r>
            <a:rPr lang="en-US" sz="1800" kern="1200" dirty="0"/>
            <a:t> </a:t>
          </a:r>
          <a:r>
            <a:rPr lang="en-US" sz="1800" i="1" kern="1200" dirty="0"/>
            <a:t>dataset</a:t>
          </a:r>
          <a:r>
            <a:rPr lang="en-US" sz="1800" kern="1200" dirty="0"/>
            <a:t> </a:t>
          </a:r>
          <a:r>
            <a:rPr lang="en-US" sz="1800" kern="1200" dirty="0" err="1"/>
            <a:t>peneliti</a:t>
          </a:r>
          <a:r>
            <a:rPr lang="en-US" sz="1800" kern="1200" dirty="0"/>
            <a:t>.</a:t>
          </a:r>
        </a:p>
      </dsp:txBody>
      <dsp:txXfrm>
        <a:off x="44755" y="2837869"/>
        <a:ext cx="6179528" cy="827294"/>
      </dsp:txXfrm>
    </dsp:sp>
    <dsp:sp modelId="{0C322232-7B10-4A02-AAD7-A7AB36120E8B}">
      <dsp:nvSpPr>
        <dsp:cNvPr id="0" name=""/>
        <dsp:cNvSpPr/>
      </dsp:nvSpPr>
      <dsp:spPr>
        <a:xfrm>
          <a:off x="0" y="3724024"/>
          <a:ext cx="6269038" cy="916804"/>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id-ID" sz="1800" kern="1200"/>
            <a:t>Program dibangun menggunakan bahasa pemrograman </a:t>
          </a:r>
          <a:r>
            <a:rPr lang="en-US" sz="1800" kern="1200"/>
            <a:t>Python</a:t>
          </a:r>
          <a:r>
            <a:rPr lang="id-ID" sz="1800" kern="1200"/>
            <a:t>.</a:t>
          </a:r>
          <a:endParaRPr lang="en-US" sz="1800" kern="1200"/>
        </a:p>
      </dsp:txBody>
      <dsp:txXfrm>
        <a:off x="44755" y="3768779"/>
        <a:ext cx="6179528" cy="827294"/>
      </dsp:txXfrm>
    </dsp:sp>
    <dsp:sp modelId="{87D9E0A0-9F7F-4137-8C1C-EB87D123563C}">
      <dsp:nvSpPr>
        <dsp:cNvPr id="0" name=""/>
        <dsp:cNvSpPr/>
      </dsp:nvSpPr>
      <dsp:spPr>
        <a:xfrm>
          <a:off x="0" y="4654933"/>
          <a:ext cx="6269038" cy="916804"/>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id-ID" sz="1800" kern="1200" dirty="0"/>
            <a:t>Hasil dari penelitian ini </a:t>
          </a:r>
          <a:r>
            <a:rPr lang="en-US" sz="1800" kern="1200" dirty="0" err="1"/>
            <a:t>akan</a:t>
          </a:r>
          <a:r>
            <a:rPr lang="en-US" sz="1800" kern="1200" dirty="0"/>
            <a:t> </a:t>
          </a:r>
          <a:r>
            <a:rPr lang="en-US" sz="1800" kern="1200" dirty="0" err="1"/>
            <a:t>menunjukkan</a:t>
          </a:r>
          <a:r>
            <a:rPr lang="en-US" sz="1800" kern="1200" dirty="0"/>
            <a:t> </a:t>
          </a:r>
          <a:r>
            <a:rPr lang="en-US" sz="1800" kern="1200" dirty="0" err="1"/>
            <a:t>kelompok</a:t>
          </a:r>
          <a:r>
            <a:rPr lang="en-US" sz="1800" kern="1200" dirty="0"/>
            <a:t> </a:t>
          </a:r>
          <a:r>
            <a:rPr lang="en-US" sz="1800" kern="1200" dirty="0" err="1"/>
            <a:t>citra</a:t>
          </a:r>
          <a:r>
            <a:rPr lang="en-US" sz="1800" kern="1200" dirty="0"/>
            <a:t> yang </a:t>
          </a:r>
          <a:r>
            <a:rPr lang="en-US" sz="1800" kern="1200" dirty="0" err="1"/>
            <a:t>diprediksi</a:t>
          </a:r>
          <a:r>
            <a:rPr lang="en-US" sz="1800" kern="1200" dirty="0"/>
            <a:t> </a:t>
          </a:r>
          <a:r>
            <a:rPr lang="en-US" sz="1800" kern="1200" dirty="0" err="1"/>
            <a:t>memiliki</a:t>
          </a:r>
          <a:r>
            <a:rPr lang="en-US" sz="1800" kern="1200" dirty="0"/>
            <a:t> </a:t>
          </a:r>
          <a:r>
            <a:rPr lang="en-US" sz="1800" kern="1200" dirty="0" err="1"/>
            <a:t>kemiripan</a:t>
          </a:r>
          <a:r>
            <a:rPr lang="en-US" sz="1800" kern="1200" dirty="0"/>
            <a:t> </a:t>
          </a:r>
          <a:r>
            <a:rPr lang="en-US" sz="1800" kern="1200" dirty="0" err="1"/>
            <a:t>dengan</a:t>
          </a:r>
          <a:r>
            <a:rPr lang="en-US" sz="1800" kern="1200" dirty="0"/>
            <a:t> </a:t>
          </a:r>
          <a:r>
            <a:rPr lang="en-US" sz="1800" kern="1200" dirty="0" err="1"/>
            <a:t>citra</a:t>
          </a:r>
          <a:r>
            <a:rPr lang="en-US" sz="1800" kern="1200" dirty="0"/>
            <a:t> </a:t>
          </a:r>
          <a:r>
            <a:rPr lang="en-US" sz="1800" kern="1200" dirty="0" err="1"/>
            <a:t>masukan</a:t>
          </a:r>
          <a:r>
            <a:rPr lang="id-ID" sz="1800" kern="1200" dirty="0"/>
            <a:t>.</a:t>
          </a:r>
          <a:endParaRPr lang="en-US" sz="1800" kern="1200" dirty="0"/>
        </a:p>
      </dsp:txBody>
      <dsp:txXfrm>
        <a:off x="44755" y="4699688"/>
        <a:ext cx="6179528" cy="8272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EF014-9D46-41A1-8CAC-F6DD8978FBDC}">
      <dsp:nvSpPr>
        <dsp:cNvPr id="0" name=""/>
        <dsp:cNvSpPr/>
      </dsp:nvSpPr>
      <dsp:spPr>
        <a:xfrm>
          <a:off x="0" y="0"/>
          <a:ext cx="6269037" cy="0"/>
        </a:xfrm>
        <a:prstGeom prst="lin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1A8525-6F60-438C-834D-AAFFCD5160F2}">
      <dsp:nvSpPr>
        <dsp:cNvPr id="0" name=""/>
        <dsp:cNvSpPr/>
      </dsp:nvSpPr>
      <dsp:spPr>
        <a:xfrm>
          <a:off x="0" y="0"/>
          <a:ext cx="6269037"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i="1" kern="1200"/>
            <a:t>Exact Graph Matching. </a:t>
          </a:r>
          <a:r>
            <a:rPr lang="en-US" sz="3100" kern="1200"/>
            <a:t>Kategori ini bertujuan untuk menemukan hubungan yang identik antara dua objek </a:t>
          </a:r>
          <a:r>
            <a:rPr lang="en-US" sz="3100" i="1" kern="1200"/>
            <a:t>graph </a:t>
          </a:r>
          <a:r>
            <a:rPr lang="en-US" sz="3100" kern="1200"/>
            <a:t>tanpa mengubah simpul atau sisi dari sebuah </a:t>
          </a:r>
          <a:r>
            <a:rPr lang="en-US" sz="3100" i="1" kern="1200"/>
            <a:t>graph</a:t>
          </a:r>
          <a:r>
            <a:rPr lang="en-US" sz="3100" kern="1200"/>
            <a:t>.</a:t>
          </a:r>
        </a:p>
      </dsp:txBody>
      <dsp:txXfrm>
        <a:off x="0" y="0"/>
        <a:ext cx="6269037" cy="2786062"/>
      </dsp:txXfrm>
    </dsp:sp>
    <dsp:sp modelId="{5F687B4B-AE04-4302-A566-E5DBC5C5E3D4}">
      <dsp:nvSpPr>
        <dsp:cNvPr id="0" name=""/>
        <dsp:cNvSpPr/>
      </dsp:nvSpPr>
      <dsp:spPr>
        <a:xfrm>
          <a:off x="0" y="2786062"/>
          <a:ext cx="6269037" cy="0"/>
        </a:xfrm>
        <a:prstGeom prst="lin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CB8AB-82FE-4F5B-BE58-788663D995D1}">
      <dsp:nvSpPr>
        <dsp:cNvPr id="0" name=""/>
        <dsp:cNvSpPr/>
      </dsp:nvSpPr>
      <dsp:spPr>
        <a:xfrm>
          <a:off x="0" y="2786062"/>
          <a:ext cx="6269037"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i="1" kern="1200" dirty="0"/>
            <a:t>Inexact Graph Matching </a:t>
          </a:r>
          <a:r>
            <a:rPr lang="en-US" sz="3100" kern="1200" dirty="0"/>
            <a:t>atau </a:t>
          </a:r>
          <a:r>
            <a:rPr lang="en-US" sz="3100" i="1" kern="1200" dirty="0"/>
            <a:t>Error-Tolerant Graph Matching. </a:t>
          </a:r>
          <a:r>
            <a:rPr lang="en-US" sz="3100" kern="1200" dirty="0"/>
            <a:t>Kategori ini bekerja untuk mengukur seberapa mirip atau seberapa berbeda sebuah </a:t>
          </a:r>
          <a:r>
            <a:rPr lang="en-US" sz="3100" i="1" kern="1200" dirty="0"/>
            <a:t>graph</a:t>
          </a:r>
          <a:r>
            <a:rPr lang="en-US" sz="3100" kern="1200" dirty="0"/>
            <a:t> dengan </a:t>
          </a:r>
          <a:r>
            <a:rPr lang="en-US" sz="3100" i="1" kern="1200" dirty="0"/>
            <a:t>graph </a:t>
          </a:r>
          <a:r>
            <a:rPr lang="en-US" sz="3100" kern="1200" dirty="0"/>
            <a:t>lainnya.</a:t>
          </a:r>
        </a:p>
      </dsp:txBody>
      <dsp:txXfrm>
        <a:off x="0" y="2786062"/>
        <a:ext cx="6269037" cy="27860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E8911-4366-48E1-A32A-212DE30A345E}">
      <dsp:nvSpPr>
        <dsp:cNvPr id="0" name=""/>
        <dsp:cNvSpPr/>
      </dsp:nvSpPr>
      <dsp:spPr>
        <a:xfrm>
          <a:off x="281038" y="526553"/>
          <a:ext cx="362086" cy="3620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2</a:t>
          </a:r>
        </a:p>
      </dsp:txBody>
      <dsp:txXfrm>
        <a:off x="334064" y="579579"/>
        <a:ext cx="256034" cy="256034"/>
      </dsp:txXfrm>
    </dsp:sp>
    <dsp:sp modelId="{3B9DDD5F-B55A-41E8-8DE9-93EE0940F052}">
      <dsp:nvSpPr>
        <dsp:cNvPr id="0" name=""/>
        <dsp:cNvSpPr/>
      </dsp:nvSpPr>
      <dsp:spPr>
        <a:xfrm rot="19380625">
          <a:off x="555475" y="430796"/>
          <a:ext cx="508937" cy="29531"/>
        </a:xfrm>
        <a:custGeom>
          <a:avLst/>
          <a:gdLst/>
          <a:ahLst/>
          <a:cxnLst/>
          <a:rect l="0" t="0" r="0" b="0"/>
          <a:pathLst>
            <a:path>
              <a:moveTo>
                <a:pt x="0" y="14765"/>
              </a:moveTo>
              <a:lnTo>
                <a:pt x="508937" y="147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7221" y="432838"/>
        <a:ext cx="25446" cy="25446"/>
      </dsp:txXfrm>
    </dsp:sp>
    <dsp:sp modelId="{06BAE83C-EF69-4493-A648-4003E6DEB597}">
      <dsp:nvSpPr>
        <dsp:cNvPr id="0" name=""/>
        <dsp:cNvSpPr/>
      </dsp:nvSpPr>
      <dsp:spPr>
        <a:xfrm>
          <a:off x="976764" y="2484"/>
          <a:ext cx="362086" cy="3620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1</a:t>
          </a:r>
        </a:p>
      </dsp:txBody>
      <dsp:txXfrm>
        <a:off x="1029790" y="55510"/>
        <a:ext cx="256034" cy="256034"/>
      </dsp:txXfrm>
    </dsp:sp>
    <dsp:sp modelId="{AEBD7634-E3C7-4E77-8E37-73A6AE64972D}">
      <dsp:nvSpPr>
        <dsp:cNvPr id="0" name=""/>
        <dsp:cNvSpPr/>
      </dsp:nvSpPr>
      <dsp:spPr>
        <a:xfrm rot="1978893">
          <a:off x="581512" y="900955"/>
          <a:ext cx="402559" cy="29531"/>
        </a:xfrm>
        <a:custGeom>
          <a:avLst/>
          <a:gdLst/>
          <a:ahLst/>
          <a:cxnLst/>
          <a:rect l="0" t="0" r="0" b="0"/>
          <a:pathLst>
            <a:path>
              <a:moveTo>
                <a:pt x="0" y="14765"/>
              </a:moveTo>
              <a:lnTo>
                <a:pt x="402559" y="147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2727" y="905657"/>
        <a:ext cx="20127" cy="20127"/>
      </dsp:txXfrm>
    </dsp:sp>
    <dsp:sp modelId="{33A37A79-A451-4D65-A943-15E0E4C2FB02}">
      <dsp:nvSpPr>
        <dsp:cNvPr id="0" name=""/>
        <dsp:cNvSpPr/>
      </dsp:nvSpPr>
      <dsp:spPr>
        <a:xfrm>
          <a:off x="922458" y="942802"/>
          <a:ext cx="362086" cy="3620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3</a:t>
          </a:r>
        </a:p>
      </dsp:txBody>
      <dsp:txXfrm>
        <a:off x="975484" y="995828"/>
        <a:ext cx="256034" cy="256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E8911-4366-48E1-A32A-212DE30A345E}">
      <dsp:nvSpPr>
        <dsp:cNvPr id="0" name=""/>
        <dsp:cNvSpPr/>
      </dsp:nvSpPr>
      <dsp:spPr>
        <a:xfrm>
          <a:off x="1225767" y="110010"/>
          <a:ext cx="359348" cy="3593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1</a:t>
          </a:r>
        </a:p>
      </dsp:txBody>
      <dsp:txXfrm>
        <a:off x="1278392" y="162635"/>
        <a:ext cx="254098" cy="254098"/>
      </dsp:txXfrm>
    </dsp:sp>
    <dsp:sp modelId="{3B9DDD5F-B55A-41E8-8DE9-93EE0940F052}">
      <dsp:nvSpPr>
        <dsp:cNvPr id="0" name=""/>
        <dsp:cNvSpPr/>
      </dsp:nvSpPr>
      <dsp:spPr>
        <a:xfrm rot="11119056">
          <a:off x="405288" y="221270"/>
          <a:ext cx="823023" cy="27251"/>
        </a:xfrm>
        <a:custGeom>
          <a:avLst/>
          <a:gdLst/>
          <a:ahLst/>
          <a:cxnLst/>
          <a:rect l="0" t="0" r="0" b="0"/>
          <a:pathLst>
            <a:path>
              <a:moveTo>
                <a:pt x="0" y="13625"/>
              </a:moveTo>
              <a:lnTo>
                <a:pt x="823023" y="136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796224" y="214320"/>
        <a:ext cx="41151" cy="41151"/>
      </dsp:txXfrm>
    </dsp:sp>
    <dsp:sp modelId="{06BAE83C-EF69-4493-A648-4003E6DEB597}">
      <dsp:nvSpPr>
        <dsp:cNvPr id="0" name=""/>
        <dsp:cNvSpPr/>
      </dsp:nvSpPr>
      <dsp:spPr>
        <a:xfrm>
          <a:off x="48484" y="432"/>
          <a:ext cx="359348" cy="3593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3</a:t>
          </a:r>
        </a:p>
      </dsp:txBody>
      <dsp:txXfrm>
        <a:off x="101109" y="53057"/>
        <a:ext cx="254098" cy="254098"/>
      </dsp:txXfrm>
    </dsp:sp>
    <dsp:sp modelId="{AEBD7634-E3C7-4E77-8E37-73A6AE64972D}">
      <dsp:nvSpPr>
        <dsp:cNvPr id="0" name=""/>
        <dsp:cNvSpPr/>
      </dsp:nvSpPr>
      <dsp:spPr>
        <a:xfrm rot="4396781">
          <a:off x="1274273" y="694001"/>
          <a:ext cx="513437" cy="27251"/>
        </a:xfrm>
        <a:custGeom>
          <a:avLst/>
          <a:gdLst/>
          <a:ahLst/>
          <a:cxnLst/>
          <a:rect l="0" t="0" r="0" b="0"/>
          <a:pathLst>
            <a:path>
              <a:moveTo>
                <a:pt x="0" y="13625"/>
              </a:moveTo>
              <a:lnTo>
                <a:pt x="513437" y="136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18156" y="694791"/>
        <a:ext cx="25671" cy="25671"/>
      </dsp:txXfrm>
    </dsp:sp>
    <dsp:sp modelId="{33A37A79-A451-4D65-A943-15E0E4C2FB02}">
      <dsp:nvSpPr>
        <dsp:cNvPr id="0" name=""/>
        <dsp:cNvSpPr/>
      </dsp:nvSpPr>
      <dsp:spPr>
        <a:xfrm>
          <a:off x="1476868" y="945895"/>
          <a:ext cx="359348" cy="3593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2</a:t>
          </a:r>
        </a:p>
      </dsp:txBody>
      <dsp:txXfrm>
        <a:off x="1529493" y="998520"/>
        <a:ext cx="254098" cy="2540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BD6C9-3F24-45ED-A983-EB39BE0B2D1D}">
      <dsp:nvSpPr>
        <dsp:cNvPr id="0" name=""/>
        <dsp:cNvSpPr/>
      </dsp:nvSpPr>
      <dsp:spPr>
        <a:xfrm>
          <a:off x="1174" y="901894"/>
          <a:ext cx="878616" cy="43930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0 &lt;-&gt; 0</a:t>
          </a:r>
        </a:p>
      </dsp:txBody>
      <dsp:txXfrm>
        <a:off x="14041" y="914761"/>
        <a:ext cx="852882" cy="413574"/>
      </dsp:txXfrm>
    </dsp:sp>
    <dsp:sp modelId="{D9ACE28B-7B7D-447A-A840-7061A7364B2B}">
      <dsp:nvSpPr>
        <dsp:cNvPr id="0" name=""/>
        <dsp:cNvSpPr/>
      </dsp:nvSpPr>
      <dsp:spPr>
        <a:xfrm rot="18770822">
          <a:off x="797115" y="912233"/>
          <a:ext cx="516800" cy="39726"/>
        </a:xfrm>
        <a:custGeom>
          <a:avLst/>
          <a:gdLst/>
          <a:ahLst/>
          <a:cxnLst/>
          <a:rect l="0" t="0" r="0" b="0"/>
          <a:pathLst>
            <a:path>
              <a:moveTo>
                <a:pt x="0" y="19863"/>
              </a:moveTo>
              <a:lnTo>
                <a:pt x="516800" y="198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2595" y="919176"/>
        <a:ext cx="25840" cy="25840"/>
      </dsp:txXfrm>
    </dsp:sp>
    <dsp:sp modelId="{1972EB30-BBA6-423F-95B6-B597DA11DC04}">
      <dsp:nvSpPr>
        <dsp:cNvPr id="0" name=""/>
        <dsp:cNvSpPr/>
      </dsp:nvSpPr>
      <dsp:spPr>
        <a:xfrm>
          <a:off x="1231238" y="522990"/>
          <a:ext cx="878616" cy="43930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1 &lt;-&gt;1</a:t>
          </a:r>
        </a:p>
      </dsp:txBody>
      <dsp:txXfrm>
        <a:off x="1244105" y="535857"/>
        <a:ext cx="852882" cy="413574"/>
      </dsp:txXfrm>
    </dsp:sp>
    <dsp:sp modelId="{BB2AA412-05A7-42C0-A19F-DCEC1487E683}">
      <dsp:nvSpPr>
        <dsp:cNvPr id="0" name=""/>
        <dsp:cNvSpPr/>
      </dsp:nvSpPr>
      <dsp:spPr>
        <a:xfrm rot="19457599">
          <a:off x="2069174" y="596480"/>
          <a:ext cx="432808" cy="39726"/>
        </a:xfrm>
        <a:custGeom>
          <a:avLst/>
          <a:gdLst/>
          <a:ahLst/>
          <a:cxnLst/>
          <a:rect l="0" t="0" r="0" b="0"/>
          <a:pathLst>
            <a:path>
              <a:moveTo>
                <a:pt x="0" y="19863"/>
              </a:moveTo>
              <a:lnTo>
                <a:pt x="432808" y="198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4758" y="605523"/>
        <a:ext cx="21640" cy="21640"/>
      </dsp:txXfrm>
    </dsp:sp>
    <dsp:sp modelId="{E7C3D6E0-6EF7-415B-B996-8747F46393EE}">
      <dsp:nvSpPr>
        <dsp:cNvPr id="0" name=""/>
        <dsp:cNvSpPr/>
      </dsp:nvSpPr>
      <dsp:spPr>
        <a:xfrm>
          <a:off x="2461302" y="270388"/>
          <a:ext cx="878616" cy="43930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2 &lt;-&gt; 2</a:t>
          </a:r>
        </a:p>
      </dsp:txBody>
      <dsp:txXfrm>
        <a:off x="2474169" y="283255"/>
        <a:ext cx="852882" cy="413574"/>
      </dsp:txXfrm>
    </dsp:sp>
    <dsp:sp modelId="{0E19A676-232C-4752-A957-12866B31D630}">
      <dsp:nvSpPr>
        <dsp:cNvPr id="0" name=""/>
        <dsp:cNvSpPr/>
      </dsp:nvSpPr>
      <dsp:spPr>
        <a:xfrm>
          <a:off x="3339919" y="470179"/>
          <a:ext cx="351446" cy="39726"/>
        </a:xfrm>
        <a:custGeom>
          <a:avLst/>
          <a:gdLst/>
          <a:ahLst/>
          <a:cxnLst/>
          <a:rect l="0" t="0" r="0" b="0"/>
          <a:pathLst>
            <a:path>
              <a:moveTo>
                <a:pt x="0" y="19863"/>
              </a:moveTo>
              <a:lnTo>
                <a:pt x="351446" y="198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6856" y="481256"/>
        <a:ext cx="17572" cy="17572"/>
      </dsp:txXfrm>
    </dsp:sp>
    <dsp:sp modelId="{1FF9681B-47B0-44DB-B37F-8AC1F9AC12E4}">
      <dsp:nvSpPr>
        <dsp:cNvPr id="0" name=""/>
        <dsp:cNvSpPr/>
      </dsp:nvSpPr>
      <dsp:spPr>
        <a:xfrm>
          <a:off x="3691366" y="270388"/>
          <a:ext cx="878616" cy="43930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Tidak menemukan solusi lanjutan</a:t>
          </a:r>
        </a:p>
      </dsp:txBody>
      <dsp:txXfrm>
        <a:off x="3704233" y="283255"/>
        <a:ext cx="852882" cy="413574"/>
      </dsp:txXfrm>
    </dsp:sp>
    <dsp:sp modelId="{E957A4DF-6236-4E6E-A36A-2ECCBE71621F}">
      <dsp:nvSpPr>
        <dsp:cNvPr id="0" name=""/>
        <dsp:cNvSpPr/>
      </dsp:nvSpPr>
      <dsp:spPr>
        <a:xfrm rot="2142401">
          <a:off x="2069174" y="849083"/>
          <a:ext cx="432808" cy="39726"/>
        </a:xfrm>
        <a:custGeom>
          <a:avLst/>
          <a:gdLst/>
          <a:ahLst/>
          <a:cxnLst/>
          <a:rect l="0" t="0" r="0" b="0"/>
          <a:pathLst>
            <a:path>
              <a:moveTo>
                <a:pt x="0" y="19863"/>
              </a:moveTo>
              <a:lnTo>
                <a:pt x="432808" y="198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4758" y="858126"/>
        <a:ext cx="21640" cy="21640"/>
      </dsp:txXfrm>
    </dsp:sp>
    <dsp:sp modelId="{3360D026-EB6D-41E6-8E3C-A61AE673C3B8}">
      <dsp:nvSpPr>
        <dsp:cNvPr id="0" name=""/>
        <dsp:cNvSpPr/>
      </dsp:nvSpPr>
      <dsp:spPr>
        <a:xfrm>
          <a:off x="2461302" y="775593"/>
          <a:ext cx="878616" cy="43930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2 &lt;-&gt; 3</a:t>
          </a:r>
        </a:p>
      </dsp:txBody>
      <dsp:txXfrm>
        <a:off x="2474169" y="788460"/>
        <a:ext cx="852882" cy="413574"/>
      </dsp:txXfrm>
    </dsp:sp>
    <dsp:sp modelId="{C6BB7826-5A60-49B6-96EA-BA3F567E6087}">
      <dsp:nvSpPr>
        <dsp:cNvPr id="0" name=""/>
        <dsp:cNvSpPr/>
      </dsp:nvSpPr>
      <dsp:spPr>
        <a:xfrm>
          <a:off x="3339919" y="975384"/>
          <a:ext cx="351446" cy="39726"/>
        </a:xfrm>
        <a:custGeom>
          <a:avLst/>
          <a:gdLst/>
          <a:ahLst/>
          <a:cxnLst/>
          <a:rect l="0" t="0" r="0" b="0"/>
          <a:pathLst>
            <a:path>
              <a:moveTo>
                <a:pt x="0" y="19863"/>
              </a:moveTo>
              <a:lnTo>
                <a:pt x="351446" y="198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6856" y="986461"/>
        <a:ext cx="17572" cy="17572"/>
      </dsp:txXfrm>
    </dsp:sp>
    <dsp:sp modelId="{1DB5B06C-D1D2-4CE0-931A-C0C2852FB543}">
      <dsp:nvSpPr>
        <dsp:cNvPr id="0" name=""/>
        <dsp:cNvSpPr/>
      </dsp:nvSpPr>
      <dsp:spPr>
        <a:xfrm>
          <a:off x="3691366" y="775593"/>
          <a:ext cx="878616" cy="43930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Tidak menemukan solusi lanjutan</a:t>
          </a:r>
        </a:p>
      </dsp:txBody>
      <dsp:txXfrm>
        <a:off x="3704233" y="788460"/>
        <a:ext cx="852882" cy="413574"/>
      </dsp:txXfrm>
    </dsp:sp>
    <dsp:sp modelId="{81C8157F-9A8E-4E06-83F3-3903923712A3}">
      <dsp:nvSpPr>
        <dsp:cNvPr id="0" name=""/>
        <dsp:cNvSpPr/>
      </dsp:nvSpPr>
      <dsp:spPr>
        <a:xfrm rot="2829178">
          <a:off x="797115" y="1291137"/>
          <a:ext cx="516800" cy="39726"/>
        </a:xfrm>
        <a:custGeom>
          <a:avLst/>
          <a:gdLst/>
          <a:ahLst/>
          <a:cxnLst/>
          <a:rect l="0" t="0" r="0" b="0"/>
          <a:pathLst>
            <a:path>
              <a:moveTo>
                <a:pt x="0" y="19863"/>
              </a:moveTo>
              <a:lnTo>
                <a:pt x="516800" y="198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2595" y="1298080"/>
        <a:ext cx="25840" cy="25840"/>
      </dsp:txXfrm>
    </dsp:sp>
    <dsp:sp modelId="{3DCDAB4D-FE45-41D6-9AC7-B086A9E61DD9}">
      <dsp:nvSpPr>
        <dsp:cNvPr id="0" name=""/>
        <dsp:cNvSpPr/>
      </dsp:nvSpPr>
      <dsp:spPr>
        <a:xfrm>
          <a:off x="1231238" y="1280798"/>
          <a:ext cx="878616" cy="43930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1 &lt;-&gt; 2</a:t>
          </a:r>
        </a:p>
      </dsp:txBody>
      <dsp:txXfrm>
        <a:off x="1244105" y="1293665"/>
        <a:ext cx="852882" cy="413574"/>
      </dsp:txXfrm>
    </dsp:sp>
    <dsp:sp modelId="{D6837EA8-798A-46A6-8730-B7EE190DC895}">
      <dsp:nvSpPr>
        <dsp:cNvPr id="0" name=""/>
        <dsp:cNvSpPr/>
      </dsp:nvSpPr>
      <dsp:spPr>
        <a:xfrm>
          <a:off x="2109855" y="1480588"/>
          <a:ext cx="351446" cy="39726"/>
        </a:xfrm>
        <a:custGeom>
          <a:avLst/>
          <a:gdLst/>
          <a:ahLst/>
          <a:cxnLst/>
          <a:rect l="0" t="0" r="0" b="0"/>
          <a:pathLst>
            <a:path>
              <a:moveTo>
                <a:pt x="0" y="19863"/>
              </a:moveTo>
              <a:lnTo>
                <a:pt x="351446" y="198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6792" y="1491666"/>
        <a:ext cx="17572" cy="17572"/>
      </dsp:txXfrm>
    </dsp:sp>
    <dsp:sp modelId="{4704F099-310E-435F-8C9F-ECB402F4A671}">
      <dsp:nvSpPr>
        <dsp:cNvPr id="0" name=""/>
        <dsp:cNvSpPr/>
      </dsp:nvSpPr>
      <dsp:spPr>
        <a:xfrm>
          <a:off x="2461302" y="1280798"/>
          <a:ext cx="878616" cy="43930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2 &lt;-&gt; 1</a:t>
          </a:r>
        </a:p>
      </dsp:txBody>
      <dsp:txXfrm>
        <a:off x="2474169" y="1293665"/>
        <a:ext cx="852882" cy="413574"/>
      </dsp:txXfrm>
    </dsp:sp>
    <dsp:sp modelId="{1EEC32FD-C04D-42C0-98F0-251BD53B6870}">
      <dsp:nvSpPr>
        <dsp:cNvPr id="0" name=""/>
        <dsp:cNvSpPr/>
      </dsp:nvSpPr>
      <dsp:spPr>
        <a:xfrm>
          <a:off x="3339919" y="1480588"/>
          <a:ext cx="351446" cy="39726"/>
        </a:xfrm>
        <a:custGeom>
          <a:avLst/>
          <a:gdLst/>
          <a:ahLst/>
          <a:cxnLst/>
          <a:rect l="0" t="0" r="0" b="0"/>
          <a:pathLst>
            <a:path>
              <a:moveTo>
                <a:pt x="0" y="19863"/>
              </a:moveTo>
              <a:lnTo>
                <a:pt x="351446" y="198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6856" y="1491666"/>
        <a:ext cx="17572" cy="17572"/>
      </dsp:txXfrm>
    </dsp:sp>
    <dsp:sp modelId="{817EA50E-6B92-4202-8DC8-11696EAE8ABE}">
      <dsp:nvSpPr>
        <dsp:cNvPr id="0" name=""/>
        <dsp:cNvSpPr/>
      </dsp:nvSpPr>
      <dsp:spPr>
        <a:xfrm>
          <a:off x="3691366" y="1280798"/>
          <a:ext cx="878616" cy="43930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3 &lt;-&gt; 3</a:t>
          </a:r>
        </a:p>
        <a:p>
          <a:pPr marL="0" lvl="0" indent="0" algn="ctr" defTabSz="400050">
            <a:lnSpc>
              <a:spcPct val="90000"/>
            </a:lnSpc>
            <a:spcBef>
              <a:spcPct val="0"/>
            </a:spcBef>
            <a:spcAft>
              <a:spcPct val="35000"/>
            </a:spcAft>
            <a:buNone/>
          </a:pPr>
          <a:r>
            <a:rPr lang="en-US" sz="900" kern="1200"/>
            <a:t>Selesai</a:t>
          </a:r>
        </a:p>
      </dsp:txBody>
      <dsp:txXfrm>
        <a:off x="3704233" y="1293665"/>
        <a:ext cx="852882" cy="4135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7F484-2A8C-43BD-B296-C90686A065FD}">
      <dsp:nvSpPr>
        <dsp:cNvPr id="0" name=""/>
        <dsp:cNvSpPr/>
      </dsp:nvSpPr>
      <dsp:spPr>
        <a:xfrm>
          <a:off x="0" y="2720"/>
          <a:ext cx="608965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F0941E8-2790-4209-834B-9DF459E109E6}">
      <dsp:nvSpPr>
        <dsp:cNvPr id="0" name=""/>
        <dsp:cNvSpPr/>
      </dsp:nvSpPr>
      <dsp:spPr>
        <a:xfrm>
          <a:off x="0" y="2720"/>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i="1" kern="1200"/>
            <a:t>Vertex Insertion</a:t>
          </a:r>
          <a:endParaRPr lang="en-US" sz="4300" kern="1200"/>
        </a:p>
      </dsp:txBody>
      <dsp:txXfrm>
        <a:off x="0" y="2720"/>
        <a:ext cx="6089650" cy="927780"/>
      </dsp:txXfrm>
    </dsp:sp>
    <dsp:sp modelId="{23B35EBD-126A-446C-81A0-94B1BD9183C8}">
      <dsp:nvSpPr>
        <dsp:cNvPr id="0" name=""/>
        <dsp:cNvSpPr/>
      </dsp:nvSpPr>
      <dsp:spPr>
        <a:xfrm>
          <a:off x="0" y="930501"/>
          <a:ext cx="608965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266D3F8-900C-43A0-8AE8-898A2893B1C2}">
      <dsp:nvSpPr>
        <dsp:cNvPr id="0" name=""/>
        <dsp:cNvSpPr/>
      </dsp:nvSpPr>
      <dsp:spPr>
        <a:xfrm>
          <a:off x="0" y="93050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i="1" kern="1200"/>
            <a:t>Vertex Deletion</a:t>
          </a:r>
          <a:endParaRPr lang="en-US" sz="4300" kern="1200"/>
        </a:p>
      </dsp:txBody>
      <dsp:txXfrm>
        <a:off x="0" y="930501"/>
        <a:ext cx="6089650" cy="927780"/>
      </dsp:txXfrm>
    </dsp:sp>
    <dsp:sp modelId="{2F74A24A-867B-417B-B531-91852ABDFC76}">
      <dsp:nvSpPr>
        <dsp:cNvPr id="0" name=""/>
        <dsp:cNvSpPr/>
      </dsp:nvSpPr>
      <dsp:spPr>
        <a:xfrm>
          <a:off x="0" y="1858281"/>
          <a:ext cx="608965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CB572D0-6E7C-41C5-A35E-D690F322A406}">
      <dsp:nvSpPr>
        <dsp:cNvPr id="0" name=""/>
        <dsp:cNvSpPr/>
      </dsp:nvSpPr>
      <dsp:spPr>
        <a:xfrm>
          <a:off x="0" y="185828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i="1" kern="1200"/>
            <a:t>Vertex Subtitution</a:t>
          </a:r>
          <a:endParaRPr lang="en-US" sz="4300" kern="1200"/>
        </a:p>
      </dsp:txBody>
      <dsp:txXfrm>
        <a:off x="0" y="1858281"/>
        <a:ext cx="6089650" cy="927780"/>
      </dsp:txXfrm>
    </dsp:sp>
    <dsp:sp modelId="{BA40199B-93EC-40FF-AC77-B34E219210AE}">
      <dsp:nvSpPr>
        <dsp:cNvPr id="0" name=""/>
        <dsp:cNvSpPr/>
      </dsp:nvSpPr>
      <dsp:spPr>
        <a:xfrm>
          <a:off x="0" y="2786062"/>
          <a:ext cx="608965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35A5F4F-E2D6-4402-9A2B-5E6F52DB9731}">
      <dsp:nvSpPr>
        <dsp:cNvPr id="0" name=""/>
        <dsp:cNvSpPr/>
      </dsp:nvSpPr>
      <dsp:spPr>
        <a:xfrm>
          <a:off x="0" y="2786062"/>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i="1" kern="1200"/>
            <a:t>Edge Insertion</a:t>
          </a:r>
          <a:endParaRPr lang="en-US" sz="4300" kern="1200"/>
        </a:p>
      </dsp:txBody>
      <dsp:txXfrm>
        <a:off x="0" y="2786062"/>
        <a:ext cx="6089650" cy="927780"/>
      </dsp:txXfrm>
    </dsp:sp>
    <dsp:sp modelId="{37200A9C-7981-4762-B150-EBD45E216F75}">
      <dsp:nvSpPr>
        <dsp:cNvPr id="0" name=""/>
        <dsp:cNvSpPr/>
      </dsp:nvSpPr>
      <dsp:spPr>
        <a:xfrm>
          <a:off x="0" y="3713843"/>
          <a:ext cx="608965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447F8C2-1158-4D4C-A13A-96EB89599ABB}">
      <dsp:nvSpPr>
        <dsp:cNvPr id="0" name=""/>
        <dsp:cNvSpPr/>
      </dsp:nvSpPr>
      <dsp:spPr>
        <a:xfrm>
          <a:off x="0" y="371384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i="1" kern="1200"/>
            <a:t>Edge Deletion</a:t>
          </a:r>
          <a:endParaRPr lang="en-US" sz="4300" kern="1200"/>
        </a:p>
      </dsp:txBody>
      <dsp:txXfrm>
        <a:off x="0" y="3713843"/>
        <a:ext cx="6089650" cy="927780"/>
      </dsp:txXfrm>
    </dsp:sp>
    <dsp:sp modelId="{F48EEE14-227B-4321-AA9A-26C3840741E6}">
      <dsp:nvSpPr>
        <dsp:cNvPr id="0" name=""/>
        <dsp:cNvSpPr/>
      </dsp:nvSpPr>
      <dsp:spPr>
        <a:xfrm>
          <a:off x="0" y="4641623"/>
          <a:ext cx="608965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61FB22C-2D52-4EBA-90AD-F378DB644B93}">
      <dsp:nvSpPr>
        <dsp:cNvPr id="0" name=""/>
        <dsp:cNvSpPr/>
      </dsp:nvSpPr>
      <dsp:spPr>
        <a:xfrm>
          <a:off x="0" y="464162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i="1" kern="1200"/>
            <a:t>Edge Substitution</a:t>
          </a:r>
          <a:endParaRPr lang="en-US" sz="4300" kern="1200"/>
        </a:p>
      </dsp:txBody>
      <dsp:txXfrm>
        <a:off x="0" y="4641623"/>
        <a:ext cx="6089650" cy="927780"/>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3ECF9-15F1-4DA2-A8DB-B61B2E8EB8BA}" type="datetimeFigureOut">
              <a:rPr lang="en-US" smtClean="0"/>
              <a:t>5/24/2018</a:t>
            </a:fld>
            <a:endParaRPr lang="en-US"/>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5FB46-0445-4852-948C-C83A59980AB1}" type="slidenum">
              <a:rPr lang="en-US" smtClean="0"/>
              <a:t>‹#›</a:t>
            </a:fld>
            <a:endParaRPr lang="en-US"/>
          </a:p>
        </p:txBody>
      </p:sp>
    </p:spTree>
    <p:extLst>
      <p:ext uri="{BB962C8B-B14F-4D97-AF65-F5344CB8AC3E}">
        <p14:creationId xmlns:p14="http://schemas.microsoft.com/office/powerpoint/2010/main" val="411433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Weight = Eucledian distance -&gt;  sqrt(sum((c1meancolor - c2meancolor)^2))</a:t>
            </a:r>
          </a:p>
        </p:txBody>
      </p:sp>
      <p:sp>
        <p:nvSpPr>
          <p:cNvPr id="4" name="Tampungan Nomor Slide 3"/>
          <p:cNvSpPr>
            <a:spLocks noGrp="1"/>
          </p:cNvSpPr>
          <p:nvPr>
            <p:ph type="sldNum" sz="quarter" idx="10"/>
          </p:nvPr>
        </p:nvSpPr>
        <p:spPr/>
        <p:txBody>
          <a:bodyPr/>
          <a:lstStyle/>
          <a:p>
            <a:fld id="{DD65FB46-0445-4852-948C-C83A59980AB1}" type="slidenum">
              <a:rPr lang="en-US" smtClean="0"/>
              <a:t>27</a:t>
            </a:fld>
            <a:endParaRPr lang="en-US"/>
          </a:p>
        </p:txBody>
      </p:sp>
    </p:spTree>
    <p:extLst>
      <p:ext uri="{BB962C8B-B14F-4D97-AF65-F5344CB8AC3E}">
        <p14:creationId xmlns:p14="http://schemas.microsoft.com/office/powerpoint/2010/main" val="2621534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92A222AE-8073-448B-9FE6-DFC28BDF1761}"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E7B3-EB6A-4165-9725-EA02EC1B320E}" type="slidenum">
              <a:rPr lang="en-US" smtClean="0"/>
              <a:t>‹#›</a:t>
            </a:fld>
            <a:endParaRPr lang="en-US"/>
          </a:p>
        </p:txBody>
      </p:sp>
    </p:spTree>
    <p:extLst>
      <p:ext uri="{BB962C8B-B14F-4D97-AF65-F5344CB8AC3E}">
        <p14:creationId xmlns:p14="http://schemas.microsoft.com/office/powerpoint/2010/main" val="223752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92A222AE-8073-448B-9FE6-DFC28BDF1761}"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E7B3-EB6A-4165-9725-EA02EC1B320E}" type="slidenum">
              <a:rPr lang="en-US" smtClean="0"/>
              <a:t>‹#›</a:t>
            </a:fld>
            <a:endParaRPr lang="en-US"/>
          </a:p>
        </p:txBody>
      </p:sp>
    </p:spTree>
    <p:extLst>
      <p:ext uri="{BB962C8B-B14F-4D97-AF65-F5344CB8AC3E}">
        <p14:creationId xmlns:p14="http://schemas.microsoft.com/office/powerpoint/2010/main" val="102785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d-ID"/>
              <a:t>Klik untuk mengedit gaya judul Master</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92A222AE-8073-448B-9FE6-DFC28BDF1761}"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E7B3-EB6A-4165-9725-EA02EC1B320E}" type="slidenum">
              <a:rPr lang="en-US" smtClean="0"/>
              <a:t>‹#›</a:t>
            </a:fld>
            <a:endParaRPr lang="en-US"/>
          </a:p>
        </p:txBody>
      </p:sp>
    </p:spTree>
    <p:extLst>
      <p:ext uri="{BB962C8B-B14F-4D97-AF65-F5344CB8AC3E}">
        <p14:creationId xmlns:p14="http://schemas.microsoft.com/office/powerpoint/2010/main" val="32444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92A222AE-8073-448B-9FE6-DFC28BDF1761}"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E7B3-EB6A-4165-9725-EA02EC1B320E}" type="slidenum">
              <a:rPr lang="en-US" smtClean="0"/>
              <a:t>‹#›</a:t>
            </a:fld>
            <a:endParaRPr lang="en-US"/>
          </a:p>
        </p:txBody>
      </p:sp>
    </p:spTree>
    <p:extLst>
      <p:ext uri="{BB962C8B-B14F-4D97-AF65-F5344CB8AC3E}">
        <p14:creationId xmlns:p14="http://schemas.microsoft.com/office/powerpoint/2010/main" val="257465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Edit gaya teks Master</a:t>
            </a:r>
          </a:p>
        </p:txBody>
      </p:sp>
      <p:sp>
        <p:nvSpPr>
          <p:cNvPr id="4" name="Date Placeholder 3"/>
          <p:cNvSpPr>
            <a:spLocks noGrp="1"/>
          </p:cNvSpPr>
          <p:nvPr>
            <p:ph type="dt" sz="half" idx="10"/>
          </p:nvPr>
        </p:nvSpPr>
        <p:spPr/>
        <p:txBody>
          <a:bodyPr/>
          <a:lstStyle/>
          <a:p>
            <a:fld id="{92A222AE-8073-448B-9FE6-DFC28BDF1761}"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E7B3-EB6A-4165-9725-EA02EC1B320E}" type="slidenum">
              <a:rPr lang="en-US" smtClean="0"/>
              <a:t>‹#›</a:t>
            </a:fld>
            <a:endParaRPr lang="en-US"/>
          </a:p>
        </p:txBody>
      </p:sp>
    </p:spTree>
    <p:extLst>
      <p:ext uri="{BB962C8B-B14F-4D97-AF65-F5344CB8AC3E}">
        <p14:creationId xmlns:p14="http://schemas.microsoft.com/office/powerpoint/2010/main" val="305965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92A222AE-8073-448B-9FE6-DFC28BDF1761}" type="datetimeFigureOut">
              <a:rPr lang="en-US" smtClean="0"/>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CE7B3-EB6A-4165-9725-EA02EC1B320E}" type="slidenum">
              <a:rPr lang="en-US" smtClean="0"/>
              <a:t>‹#›</a:t>
            </a:fld>
            <a:endParaRPr lang="en-US"/>
          </a:p>
        </p:txBody>
      </p:sp>
    </p:spTree>
    <p:extLst>
      <p:ext uri="{BB962C8B-B14F-4D97-AF65-F5344CB8AC3E}">
        <p14:creationId xmlns:p14="http://schemas.microsoft.com/office/powerpoint/2010/main" val="190827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d-ID"/>
              <a:t>Klik untuk mengedit gaya judul Master</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4" name="Content Placeholder 3"/>
          <p:cNvSpPr>
            <a:spLocks noGrp="1"/>
          </p:cNvSpPr>
          <p:nvPr>
            <p:ph sz="half" idx="2"/>
          </p:nvPr>
        </p:nvSpPr>
        <p:spPr>
          <a:xfrm>
            <a:off x="839788" y="2505075"/>
            <a:ext cx="5157787" cy="368458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6" name="Content Placeholder 5"/>
          <p:cNvSpPr>
            <a:spLocks noGrp="1"/>
          </p:cNvSpPr>
          <p:nvPr>
            <p:ph sz="quarter" idx="4"/>
          </p:nvPr>
        </p:nvSpPr>
        <p:spPr>
          <a:xfrm>
            <a:off x="6172200" y="2505075"/>
            <a:ext cx="5183188" cy="368458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92A222AE-8073-448B-9FE6-DFC28BDF1761}" type="datetimeFigureOut">
              <a:rPr lang="en-US" smtClean="0"/>
              <a:t>5/24/2018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CE7B3-EB6A-4165-9725-EA02EC1B320E}" type="slidenum">
              <a:rPr lang="en-US" smtClean="0"/>
              <a:t>‹#›</a:t>
            </a:fld>
            <a:endParaRPr lang="en-US"/>
          </a:p>
        </p:txBody>
      </p:sp>
    </p:spTree>
    <p:extLst>
      <p:ext uri="{BB962C8B-B14F-4D97-AF65-F5344CB8AC3E}">
        <p14:creationId xmlns:p14="http://schemas.microsoft.com/office/powerpoint/2010/main" val="2184459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92A222AE-8073-448B-9FE6-DFC28BDF1761}" type="datetimeFigureOut">
              <a:rPr lang="en-US" smtClean="0"/>
              <a:t>5/24/2018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CE7B3-EB6A-4165-9725-EA02EC1B320E}" type="slidenum">
              <a:rPr lang="en-US" smtClean="0"/>
              <a:t>‹#›</a:t>
            </a:fld>
            <a:endParaRPr lang="en-US"/>
          </a:p>
        </p:txBody>
      </p:sp>
    </p:spTree>
    <p:extLst>
      <p:ext uri="{BB962C8B-B14F-4D97-AF65-F5344CB8AC3E}">
        <p14:creationId xmlns:p14="http://schemas.microsoft.com/office/powerpoint/2010/main" val="370207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222AE-8073-448B-9FE6-DFC28BDF1761}" type="datetimeFigureOut">
              <a:rPr lang="en-US" smtClean="0"/>
              <a:t>5/24/2018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CE7B3-EB6A-4165-9725-EA02EC1B320E}" type="slidenum">
              <a:rPr lang="en-US" smtClean="0"/>
              <a:t>‹#›</a:t>
            </a:fld>
            <a:endParaRPr lang="en-US"/>
          </a:p>
        </p:txBody>
      </p:sp>
    </p:spTree>
    <p:extLst>
      <p:ext uri="{BB962C8B-B14F-4D97-AF65-F5344CB8AC3E}">
        <p14:creationId xmlns:p14="http://schemas.microsoft.com/office/powerpoint/2010/main" val="351376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Edit gaya teks Master</a:t>
            </a:r>
          </a:p>
        </p:txBody>
      </p:sp>
      <p:sp>
        <p:nvSpPr>
          <p:cNvPr id="5" name="Date Placeholder 4"/>
          <p:cNvSpPr>
            <a:spLocks noGrp="1"/>
          </p:cNvSpPr>
          <p:nvPr>
            <p:ph type="dt" sz="half" idx="10"/>
          </p:nvPr>
        </p:nvSpPr>
        <p:spPr/>
        <p:txBody>
          <a:bodyPr/>
          <a:lstStyle/>
          <a:p>
            <a:fld id="{92A222AE-8073-448B-9FE6-DFC28BDF1761}" type="datetimeFigureOut">
              <a:rPr lang="en-US" smtClean="0"/>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CE7B3-EB6A-4165-9725-EA02EC1B320E}" type="slidenum">
              <a:rPr lang="en-US" smtClean="0"/>
              <a:t>‹#›</a:t>
            </a:fld>
            <a:endParaRPr lang="en-US"/>
          </a:p>
        </p:txBody>
      </p:sp>
    </p:spTree>
    <p:extLst>
      <p:ext uri="{BB962C8B-B14F-4D97-AF65-F5344CB8AC3E}">
        <p14:creationId xmlns:p14="http://schemas.microsoft.com/office/powerpoint/2010/main" val="226063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Edit gaya teks Master</a:t>
            </a:r>
          </a:p>
        </p:txBody>
      </p:sp>
      <p:sp>
        <p:nvSpPr>
          <p:cNvPr id="5" name="Date Placeholder 4"/>
          <p:cNvSpPr>
            <a:spLocks noGrp="1"/>
          </p:cNvSpPr>
          <p:nvPr>
            <p:ph type="dt" sz="half" idx="10"/>
          </p:nvPr>
        </p:nvSpPr>
        <p:spPr/>
        <p:txBody>
          <a:bodyPr/>
          <a:lstStyle/>
          <a:p>
            <a:fld id="{92A222AE-8073-448B-9FE6-DFC28BDF1761}" type="datetimeFigureOut">
              <a:rPr lang="en-US" smtClean="0"/>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CE7B3-EB6A-4165-9725-EA02EC1B320E}" type="slidenum">
              <a:rPr lang="en-US" smtClean="0"/>
              <a:t>‹#›</a:t>
            </a:fld>
            <a:endParaRPr lang="en-US"/>
          </a:p>
        </p:txBody>
      </p:sp>
    </p:spTree>
    <p:extLst>
      <p:ext uri="{BB962C8B-B14F-4D97-AF65-F5344CB8AC3E}">
        <p14:creationId xmlns:p14="http://schemas.microsoft.com/office/powerpoint/2010/main" val="27164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22AE-8073-448B-9FE6-DFC28BDF1761}" type="datetimeFigureOut">
              <a:rPr lang="en-US" smtClean="0"/>
              <a:t>5/24/2018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CE7B3-EB6A-4165-9725-EA02EC1B320E}" type="slidenum">
              <a:rPr lang="en-US" smtClean="0"/>
              <a:t>‹#›</a:t>
            </a:fld>
            <a:endParaRPr lang="en-US"/>
          </a:p>
        </p:txBody>
      </p:sp>
    </p:spTree>
    <p:extLst>
      <p:ext uri="{BB962C8B-B14F-4D97-AF65-F5344CB8AC3E}">
        <p14:creationId xmlns:p14="http://schemas.microsoft.com/office/powerpoint/2010/main" val="22464290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diagramData" Target="../diagrams/data8.xml"/><Relationship Id="rId2" Type="http://schemas.openxmlformats.org/officeDocument/2006/relationships/diagramData" Target="../diagrams/data6.xml"/><Relationship Id="rId16" Type="http://schemas.microsoft.com/office/2007/relationships/diagramDrawing" Target="../diagrams/drawing8.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 Id="rId5" Type="http://schemas.openxmlformats.org/officeDocument/2006/relationships/image" Target="../media/image29.tmp"/><Relationship Id="rId4" Type="http://schemas.openxmlformats.org/officeDocument/2006/relationships/image" Target="../media/image28.tmp"/></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5.tmp"/><Relationship Id="rId4" Type="http://schemas.openxmlformats.org/officeDocument/2006/relationships/image" Target="../media/image34.tmp"/></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sv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sv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9.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60.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Gambar 39">
            <a:extLst>
              <a:ext uri="{FF2B5EF4-FFF2-40B4-BE49-F238E27FC236}">
                <a16:creationId xmlns:a16="http://schemas.microsoft.com/office/drawing/2014/main" id="{E38983E2-2B78-4F47-832B-57FCE8CF0B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553" r="6954" b="9"/>
          <a:stretch/>
        </p:blipFill>
        <p:spPr>
          <a:xfrm>
            <a:off x="5514690" y="14513"/>
            <a:ext cx="1466681" cy="1466667"/>
          </a:xfrm>
          <a:prstGeom prst="rect">
            <a:avLst/>
          </a:prstGeom>
        </p:spPr>
      </p:pic>
      <p:sp>
        <p:nvSpPr>
          <p:cNvPr id="135" name="Rectangle 134">
            <a:extLst>
              <a:ext uri="{FF2B5EF4-FFF2-40B4-BE49-F238E27FC236}">
                <a16:creationId xmlns:a16="http://schemas.microsoft.com/office/drawing/2014/main" id="{247AB924-1B87-43FC-B7C7-B112D5C51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DAD2B705-4A9B-408D-AA80-4F41045E09D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9AE2756-0FC4-4155-83E7-58AAAB63E7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ambar 6">
            <a:extLst>
              <a:ext uri="{FF2B5EF4-FFF2-40B4-BE49-F238E27FC236}">
                <a16:creationId xmlns:a16="http://schemas.microsoft.com/office/drawing/2014/main" id="{8750C41F-4373-4BC8-9E59-2C0FDE145DE0}"/>
              </a:ext>
            </a:extLst>
          </p:cNvPr>
          <p:cNvPicPr>
            <a:picLocks noChangeAspect="1"/>
          </p:cNvPicPr>
          <p:nvPr/>
        </p:nvPicPr>
        <p:blipFill rotWithShape="1">
          <a:blip r:embed="rId3">
            <a:extLst>
              <a:ext uri="{28A0092B-C50C-407E-A947-70E740481C1C}">
                <a14:useLocalDpi xmlns:a14="http://schemas.microsoft.com/office/drawing/2010/main" val="0"/>
              </a:ext>
            </a:extLst>
          </a:blip>
          <a:srcRect l="5239" t="778" r="5835" b="778"/>
          <a:stretch/>
        </p:blipFill>
        <p:spPr>
          <a:xfrm>
            <a:off x="563638" y="1540895"/>
            <a:ext cx="3046292" cy="228471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6" name="Picture 2" descr="https://encrypted-tbn0.gstatic.com/images?q=tbn:ANd9GcQIzcelhnOsTPjMAIdYorWmOmnI2Mrqj8EbvnszRFlyu9HjNRmXZw">
            <a:extLst>
              <a:ext uri="{FF2B5EF4-FFF2-40B4-BE49-F238E27FC236}">
                <a16:creationId xmlns:a16="http://schemas.microsoft.com/office/drawing/2014/main" id="{94196A80-C1E2-4248-87B5-9736588907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36" r="5636"/>
          <a:stretch/>
        </p:blipFill>
        <p:spPr bwMode="auto">
          <a:xfrm>
            <a:off x="4651348" y="1540895"/>
            <a:ext cx="3046292" cy="228471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cxnSp>
        <p:nvCxnSpPr>
          <p:cNvPr id="141" name="Straight Connector 140">
            <a:extLst>
              <a:ext uri="{FF2B5EF4-FFF2-40B4-BE49-F238E27FC236}">
                <a16:creationId xmlns:a16="http://schemas.microsoft.com/office/drawing/2014/main" id="{818DC98F-4057-4645-B948-F604F39A9CF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Gambar 3">
            <a:extLst>
              <a:ext uri="{FF2B5EF4-FFF2-40B4-BE49-F238E27FC236}">
                <a16:creationId xmlns:a16="http://schemas.microsoft.com/office/drawing/2014/main" id="{74270F66-9755-40F4-A286-46DC804CC1A0}"/>
              </a:ext>
            </a:extLst>
          </p:cNvPr>
          <p:cNvPicPr>
            <a:picLocks noChangeAspect="1"/>
          </p:cNvPicPr>
          <p:nvPr/>
        </p:nvPicPr>
        <p:blipFill rotWithShape="1">
          <a:blip r:embed="rId5"/>
          <a:srcRect l="2500" r="2500"/>
          <a:stretch/>
        </p:blipFill>
        <p:spPr>
          <a:xfrm flipV="1">
            <a:off x="8633028" y="1540895"/>
            <a:ext cx="3048000" cy="2286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p:cNvSpPr>
            <a:spLocks noGrp="1"/>
          </p:cNvSpPr>
          <p:nvPr>
            <p:ph type="ctrTitle"/>
          </p:nvPr>
        </p:nvSpPr>
        <p:spPr>
          <a:xfrm>
            <a:off x="527538" y="4756638"/>
            <a:ext cx="11139854" cy="930447"/>
          </a:xfrm>
        </p:spPr>
        <p:txBody>
          <a:bodyPr>
            <a:normAutofit/>
          </a:bodyPr>
          <a:lstStyle/>
          <a:p>
            <a:r>
              <a:rPr lang="en-US" sz="2600" dirty="0">
                <a:solidFill>
                  <a:srgbClr val="FFFFFF"/>
                </a:solidFill>
              </a:rPr>
              <a:t>Content Based Image Retrieval pada Citra Motif Batik dengan Ekstraksi Fitur Region Adjacency Graph dan Pengukuran Kemiripan Graph Matching</a:t>
            </a:r>
          </a:p>
        </p:txBody>
      </p:sp>
      <p:sp>
        <p:nvSpPr>
          <p:cNvPr id="3" name="Subtitle 2"/>
          <p:cNvSpPr>
            <a:spLocks noGrp="1"/>
          </p:cNvSpPr>
          <p:nvPr>
            <p:ph type="subTitle" idx="1"/>
          </p:nvPr>
        </p:nvSpPr>
        <p:spPr>
          <a:xfrm>
            <a:off x="1370265" y="5815698"/>
            <a:ext cx="9144000" cy="369584"/>
          </a:xfrm>
        </p:spPr>
        <p:txBody>
          <a:bodyPr>
            <a:normAutofit/>
          </a:bodyPr>
          <a:lstStyle/>
          <a:p>
            <a:r>
              <a:rPr lang="en-US" sz="2000" dirty="0">
                <a:solidFill>
                  <a:srgbClr val="E7E6E6"/>
                </a:solidFill>
              </a:rPr>
              <a:t>MUHAMAD WIJAYA ADISAPUTRA		140810140034</a:t>
            </a:r>
          </a:p>
          <a:p>
            <a:endParaRPr lang="en-US" sz="2000" dirty="0">
              <a:solidFill>
                <a:srgbClr val="E7E6E6"/>
              </a:solidFill>
            </a:endParaRPr>
          </a:p>
          <a:p>
            <a:endParaRPr lang="en-US" sz="300" dirty="0">
              <a:solidFill>
                <a:srgbClr val="E7E6E6"/>
              </a:solidFill>
            </a:endParaRPr>
          </a:p>
        </p:txBody>
      </p:sp>
    </p:spTree>
    <p:extLst>
      <p:ext uri="{BB962C8B-B14F-4D97-AF65-F5344CB8AC3E}">
        <p14:creationId xmlns:p14="http://schemas.microsoft.com/office/powerpoint/2010/main" val="16088377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Top Corners Rounded 10">
            <a:extLst>
              <a:ext uri="{FF2B5EF4-FFF2-40B4-BE49-F238E27FC236}">
                <a16:creationId xmlns:a16="http://schemas.microsoft.com/office/drawing/2014/main" id="{3BAF1561-20C4-41FD-A35F-BF2B9E727F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Top Corners Rounded 12">
            <a:extLst>
              <a:ext uri="{FF2B5EF4-FFF2-40B4-BE49-F238E27FC236}">
                <a16:creationId xmlns:a16="http://schemas.microsoft.com/office/drawing/2014/main" id="{839DC788-B140-4F3E-A91E-CB3E70ED94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FC18D930-0EEE-448F-ABF1-2AA3C83DA5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203767" y="2189250"/>
            <a:ext cx="6542117" cy="2322451"/>
          </a:xfrm>
          <a:prstGeom prst="rect">
            <a:avLst/>
          </a:prstGeom>
        </p:spPr>
      </p:pic>
      <p:sp>
        <p:nvSpPr>
          <p:cNvPr id="4" name="Title 3"/>
          <p:cNvSpPr>
            <a:spLocks noGrp="1"/>
          </p:cNvSpPr>
          <p:nvPr>
            <p:ph type="title"/>
          </p:nvPr>
        </p:nvSpPr>
        <p:spPr>
          <a:xfrm>
            <a:off x="321733" y="981091"/>
            <a:ext cx="4092951" cy="1624457"/>
          </a:xfrm>
        </p:spPr>
        <p:txBody>
          <a:bodyPr>
            <a:normAutofit/>
          </a:bodyPr>
          <a:lstStyle/>
          <a:p>
            <a:r>
              <a:rPr lang="en-US" sz="3600">
                <a:solidFill>
                  <a:schemeClr val="bg1"/>
                </a:solidFill>
              </a:rPr>
              <a:t>Content Based Image Retrieval (CBIR)</a:t>
            </a:r>
          </a:p>
        </p:txBody>
      </p:sp>
      <p:sp>
        <p:nvSpPr>
          <p:cNvPr id="5" name="Content Placeholder 4"/>
          <p:cNvSpPr>
            <a:spLocks noGrp="1"/>
          </p:cNvSpPr>
          <p:nvPr>
            <p:ph idx="1"/>
          </p:nvPr>
        </p:nvSpPr>
        <p:spPr>
          <a:xfrm>
            <a:off x="321733" y="2834809"/>
            <a:ext cx="4092951" cy="3042099"/>
          </a:xfrm>
        </p:spPr>
        <p:txBody>
          <a:bodyPr anchor="t">
            <a:normAutofit/>
          </a:bodyPr>
          <a:lstStyle/>
          <a:p>
            <a:r>
              <a:rPr lang="en-US" sz="2000" dirty="0">
                <a:solidFill>
                  <a:schemeClr val="bg1"/>
                </a:solidFill>
              </a:rPr>
              <a:t>CBIR merupakan implementasi teknik visi komputer pada permasalahan pengambilan citra. Yaitu permasalahan pada pencarian citra digital di dalam data yang besar.</a:t>
            </a:r>
          </a:p>
          <a:p>
            <a:pPr marL="0" indent="0">
              <a:buNone/>
            </a:pPr>
            <a:endParaRPr lang="en-US" sz="2000" dirty="0">
              <a:solidFill>
                <a:schemeClr val="bg1"/>
              </a:solidFill>
            </a:endParaRPr>
          </a:p>
          <a:p>
            <a:pPr marL="0" indent="0">
              <a:buNone/>
            </a:pPr>
            <a:endParaRPr lang="en-US" sz="2000" dirty="0">
              <a:solidFill>
                <a:schemeClr val="bg1"/>
              </a:solidFill>
            </a:endParaRPr>
          </a:p>
        </p:txBody>
      </p:sp>
    </p:spTree>
    <p:extLst>
      <p:ext uri="{BB962C8B-B14F-4D97-AF65-F5344CB8AC3E}">
        <p14:creationId xmlns:p14="http://schemas.microsoft.com/office/powerpoint/2010/main" val="128902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297763" y="1550665"/>
            <a:ext cx="6250769" cy="3595803"/>
          </a:xfrm>
          <a:prstGeom prst="rect">
            <a:avLst/>
          </a:prstGeom>
        </p:spPr>
      </p:pic>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Teori Dasar 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3468" y="2638044"/>
                <a:ext cx="3363974" cy="3415622"/>
              </a:xfrm>
            </p:spPr>
            <p:txBody>
              <a:bodyPr>
                <a:normAutofit/>
              </a:bodyPr>
              <a:lstStyle/>
              <a:p>
                <a:r>
                  <a:rPr lang="en-US" sz="1700" i="1">
                    <a:solidFill>
                      <a:schemeClr val="bg1"/>
                    </a:solidFill>
                  </a:rPr>
                  <a:t>Graph</a:t>
                </a:r>
                <a:r>
                  <a:rPr lang="en-US" sz="1700">
                    <a:solidFill>
                      <a:schemeClr val="bg1"/>
                    </a:solidFill>
                  </a:rPr>
                  <a:t> adalah sebuah himpunan yang memiliki sejumlah titik-titik, yang disebut simpul (</a:t>
                </a:r>
                <a:r>
                  <a:rPr lang="en-US" sz="1700" i="1">
                    <a:solidFill>
                      <a:schemeClr val="bg1"/>
                    </a:solidFill>
                  </a:rPr>
                  <a:t>vertex</a:t>
                </a:r>
                <a:r>
                  <a:rPr lang="en-US" sz="1700">
                    <a:solidFill>
                      <a:schemeClr val="bg1"/>
                    </a:solidFill>
                  </a:rPr>
                  <a:t> atau </a:t>
                </a:r>
                <a:r>
                  <a:rPr lang="en-US" sz="1700" i="1">
                    <a:solidFill>
                      <a:schemeClr val="bg1"/>
                    </a:solidFill>
                  </a:rPr>
                  <a:t>node</a:t>
                </a:r>
                <a:r>
                  <a:rPr lang="en-US" sz="1700">
                    <a:solidFill>
                      <a:schemeClr val="bg1"/>
                    </a:solidFill>
                  </a:rPr>
                  <a:t>), yang saling dihubungkan melalui garis-garis yang disebut sisi (</a:t>
                </a:r>
                <a:r>
                  <a:rPr lang="en-US" sz="1700" i="1">
                    <a:solidFill>
                      <a:schemeClr val="bg1"/>
                    </a:solidFill>
                  </a:rPr>
                  <a:t>edge</a:t>
                </a:r>
                <a:r>
                  <a:rPr lang="en-US" sz="1700">
                    <a:solidFill>
                      <a:schemeClr val="bg1"/>
                    </a:solidFill>
                  </a:rPr>
                  <a:t>) (Sharma, et al., 2012).</a:t>
                </a:r>
              </a:p>
              <a:p>
                <a:r>
                  <a:rPr lang="en-US" sz="1700">
                    <a:solidFill>
                      <a:schemeClr val="bg1"/>
                    </a:solidFill>
                  </a:rPr>
                  <a:t>Sebuah </a:t>
                </a:r>
                <a:r>
                  <a:rPr lang="en-US" sz="1700" i="1">
                    <a:solidFill>
                      <a:schemeClr val="bg1"/>
                    </a:solidFill>
                  </a:rPr>
                  <a:t>graph</a:t>
                </a:r>
                <a:r>
                  <a:rPr lang="en-US" sz="1700">
                    <a:solidFill>
                      <a:schemeClr val="bg1"/>
                    </a:solidFill>
                  </a:rPr>
                  <a:t> </a:t>
                </a:r>
                <a14:m>
                  <m:oMath xmlns:m="http://schemas.openxmlformats.org/officeDocument/2006/math">
                    <m:r>
                      <a:rPr lang="en-US" sz="1700" i="1">
                        <a:solidFill>
                          <a:schemeClr val="bg1"/>
                        </a:solidFill>
                        <a:latin typeface="Cambria Math" panose="02040503050406030204" pitchFamily="18" charset="0"/>
                      </a:rPr>
                      <m:t>𝐺</m:t>
                    </m:r>
                  </m:oMath>
                </a14:m>
                <a:r>
                  <a:rPr lang="en-US" sz="1700">
                    <a:solidFill>
                      <a:schemeClr val="bg1"/>
                    </a:solidFill>
                  </a:rPr>
                  <a:t> dikatakan </a:t>
                </a:r>
                <a:r>
                  <a:rPr lang="en-US" sz="1700" i="1">
                    <a:solidFill>
                      <a:schemeClr val="bg1"/>
                    </a:solidFill>
                  </a:rPr>
                  <a:t>Attributed Relational Graph</a:t>
                </a:r>
                <a:r>
                  <a:rPr lang="en-US" sz="1700">
                    <a:solidFill>
                      <a:schemeClr val="bg1"/>
                    </a:solidFill>
                  </a:rPr>
                  <a:t> (ARG) ketika simpul-simpul dan sisi-sisinya direpresentasikan dalam atribut-atribut tertentu.</a:t>
                </a:r>
              </a:p>
              <a:p>
                <a:pPr marL="0" indent="0">
                  <a:buNone/>
                </a:pPr>
                <a:endParaRPr lang="en-US" sz="170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3468" y="2638044"/>
                <a:ext cx="3363974" cy="3415622"/>
              </a:xfrm>
              <a:blipFill>
                <a:blip r:embed="rId3"/>
                <a:stretch>
                  <a:fillRect l="-907" t="-1429" r="-1633"/>
                </a:stretch>
              </a:blipFill>
            </p:spPr>
            <p:txBody>
              <a:bodyPr/>
              <a:lstStyle/>
              <a:p>
                <a:r>
                  <a:rPr lang="en-US">
                    <a:noFill/>
                  </a:rPr>
                  <a:t> </a:t>
                </a:r>
              </a:p>
            </p:txBody>
          </p:sp>
        </mc:Fallback>
      </mc:AlternateContent>
    </p:spTree>
    <p:extLst>
      <p:ext uri="{BB962C8B-B14F-4D97-AF65-F5344CB8AC3E}">
        <p14:creationId xmlns:p14="http://schemas.microsoft.com/office/powerpoint/2010/main" val="255230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F60FCA6E-0894-46CD-BD49-5955A51E00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E78C6E4B-A1F1-4B6C-97EC-BE997495D6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descr="Screen Clipping"/>
          <p:cNvPicPr/>
          <p:nvPr/>
        </p:nvPicPr>
        <p:blipFill>
          <a:blip r:embed="rId2">
            <a:extLst>
              <a:ext uri="{28A0092B-C50C-407E-A947-70E740481C1C}">
                <a14:useLocalDpi xmlns:a14="http://schemas.microsoft.com/office/drawing/2010/main" val="0"/>
              </a:ext>
            </a:extLst>
          </a:blip>
          <a:stretch>
            <a:fillRect/>
          </a:stretch>
        </p:blipFill>
        <p:spPr>
          <a:xfrm>
            <a:off x="950121" y="1685625"/>
            <a:ext cx="5941068" cy="2548217"/>
          </a:xfrm>
          <a:prstGeom prst="rect">
            <a:avLst/>
          </a:prstGeom>
        </p:spPr>
      </p:pic>
      <p:sp>
        <p:nvSpPr>
          <p:cNvPr id="2" name="Title 1"/>
          <p:cNvSpPr>
            <a:spLocks noGrp="1"/>
          </p:cNvSpPr>
          <p:nvPr>
            <p:ph type="title"/>
          </p:nvPr>
        </p:nvSpPr>
        <p:spPr>
          <a:xfrm>
            <a:off x="950121" y="5529884"/>
            <a:ext cx="5693783" cy="1096331"/>
          </a:xfrm>
        </p:spPr>
        <p:txBody>
          <a:bodyPr>
            <a:normAutofit/>
          </a:bodyPr>
          <a:lstStyle/>
          <a:p>
            <a:r>
              <a:rPr lang="en-US" sz="3700">
                <a:solidFill>
                  <a:srgbClr val="303030"/>
                </a:solidFill>
              </a:rPr>
              <a:t>Segmentasi Berbasis 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34655" y="0"/>
                <a:ext cx="4491693" cy="4985657"/>
              </a:xfrm>
            </p:spPr>
            <p:txBody>
              <a:bodyPr anchor="ctr">
                <a:normAutofit fontScale="92500" lnSpcReduction="10000"/>
              </a:bodyPr>
              <a:lstStyle/>
              <a:p>
                <a:pPr algn="just"/>
                <a:r>
                  <a:rPr lang="en-US" sz="2000" dirty="0"/>
                  <a:t>Salah satu metode segmentasi citra berbasis </a:t>
                </a:r>
                <a:r>
                  <a:rPr lang="en-US" sz="2000" i="1" dirty="0"/>
                  <a:t>graph</a:t>
                </a:r>
                <a:r>
                  <a:rPr lang="en-US" sz="2000" dirty="0"/>
                  <a:t> yaitu metode yang diusulkan oleh Felzenzswalb. (“</a:t>
                </a:r>
                <a:r>
                  <a:rPr lang="en-US" sz="2000" i="1" dirty="0"/>
                  <a:t>Efficient Graph-Based Image Segmentation</a:t>
                </a:r>
                <a:r>
                  <a:rPr lang="en-US" sz="2000" dirty="0"/>
                  <a:t>” , 2004)</a:t>
                </a:r>
              </a:p>
              <a:p>
                <a:pPr algn="just"/>
                <a:r>
                  <a:rPr lang="en-US" sz="2000" dirty="0"/>
                  <a:t>Melalui pendekatan </a:t>
                </a:r>
                <a:r>
                  <a:rPr lang="en-US" sz="2000" i="1" dirty="0"/>
                  <a:t>graph</a:t>
                </a:r>
                <a:r>
                  <a:rPr lang="en-US" sz="2000" dirty="0"/>
                  <a:t>. Dapat didefinisikan </a:t>
                </a:r>
                <a14:m>
                  <m:oMath xmlns:m="http://schemas.openxmlformats.org/officeDocument/2006/math">
                    <m:r>
                      <a:rPr lang="en-US" sz="2000" i="1">
                        <a:latin typeface="Cambria Math" panose="02040503050406030204" pitchFamily="18" charset="0"/>
                      </a:rPr>
                      <m:t>𝐺</m:t>
                    </m:r>
                    <m:r>
                      <a:rPr lang="en-US" sz="2000" i="1">
                        <a:latin typeface="Cambria Math" panose="02040503050406030204" pitchFamily="18" charset="0"/>
                      </a:rPr>
                      <m:t>=(</m:t>
                    </m:r>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𝐸</m:t>
                    </m:r>
                    <m:r>
                      <a:rPr lang="en-US" sz="2000" i="1">
                        <a:latin typeface="Cambria Math" panose="02040503050406030204" pitchFamily="18" charset="0"/>
                      </a:rPr>
                      <m:t>)</m:t>
                    </m:r>
                  </m:oMath>
                </a14:m>
                <a:r>
                  <a:rPr lang="en-US" sz="2000" dirty="0"/>
                  <a:t> sebagai </a:t>
                </a:r>
                <a:r>
                  <a:rPr lang="en-US" sz="2000" i="1" dirty="0"/>
                  <a:t>graph</a:t>
                </a:r>
                <a:r>
                  <a:rPr lang="en-US" sz="2000" dirty="0"/>
                  <a:t> tidak berarah dengan simpul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𝑉</m:t>
                    </m:r>
                  </m:oMath>
                </a14:m>
                <a:r>
                  <a:rPr lang="en-US" sz="2000" dirty="0"/>
                  <a:t>, dan sisi </a:t>
                </a:r>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𝑣</m:t>
                        </m:r>
                      </m:e>
                      <m:sub>
                        <m:r>
                          <a:rPr lang="en-US" sz="2000" i="1">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𝐸</m:t>
                    </m:r>
                  </m:oMath>
                </a14:m>
                <a:r>
                  <a:rPr lang="en-US" sz="2000" dirty="0"/>
                  <a:t> menunjukkan hubungan sepasang piksel yang bertetanggan.</a:t>
                </a:r>
              </a:p>
              <a:p>
                <a:pPr algn="just"/>
                <a:r>
                  <a:rPr lang="en-US" sz="2000" dirty="0"/>
                  <a:t>Algoritma pada metode ini berisi masukan berupa </a:t>
                </a:r>
                <a:r>
                  <a:rPr lang="en-US" sz="2000" i="1" dirty="0"/>
                  <a:t>graph</a:t>
                </a:r>
                <a:r>
                  <a:rPr lang="en-US" sz="2000" dirty="0"/>
                  <a:t> </a:t>
                </a:r>
                <a14:m>
                  <m:oMath xmlns:m="http://schemas.openxmlformats.org/officeDocument/2006/math">
                    <m:r>
                      <a:rPr lang="en-US" sz="2000" i="1">
                        <a:latin typeface="Cambria Math" panose="02040503050406030204" pitchFamily="18" charset="0"/>
                      </a:rPr>
                      <m:t>𝐺</m:t>
                    </m:r>
                    <m:r>
                      <a:rPr lang="en-US" sz="2000" i="1">
                        <a:latin typeface="Cambria Math" panose="02040503050406030204" pitchFamily="18" charset="0"/>
                      </a:rPr>
                      <m:t>=(</m:t>
                    </m:r>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𝐸</m:t>
                    </m:r>
                    <m:r>
                      <a:rPr lang="en-US" sz="2000" i="1">
                        <a:latin typeface="Cambria Math" panose="02040503050406030204" pitchFamily="18" charset="0"/>
                      </a:rPr>
                      <m:t>)</m:t>
                    </m:r>
                  </m:oMath>
                </a14:m>
                <a:r>
                  <a:rPr lang="en-US" sz="2000" dirty="0"/>
                  <a:t>, dengan </a:t>
                </a:r>
                <a14:m>
                  <m:oMath xmlns:m="http://schemas.openxmlformats.org/officeDocument/2006/math">
                    <m:r>
                      <a:rPr lang="en-US" sz="2000" i="1">
                        <a:latin typeface="Cambria Math" panose="02040503050406030204" pitchFamily="18" charset="0"/>
                      </a:rPr>
                      <m:t>𝑛</m:t>
                    </m:r>
                  </m:oMath>
                </a14:m>
                <a:r>
                  <a:rPr lang="en-US" sz="2000" dirty="0"/>
                  <a:t> simpul dan </a:t>
                </a:r>
                <a14:m>
                  <m:oMath xmlns:m="http://schemas.openxmlformats.org/officeDocument/2006/math">
                    <m:r>
                      <a:rPr lang="en-US" sz="2000" i="1">
                        <a:latin typeface="Cambria Math" panose="02040503050406030204" pitchFamily="18" charset="0"/>
                      </a:rPr>
                      <m:t>𝑚</m:t>
                    </m:r>
                  </m:oMath>
                </a14:m>
                <a:r>
                  <a:rPr lang="en-US" sz="2000" dirty="0"/>
                  <a:t> sisi. Keluaran yang akan dihasilkan adalah segmentasi </a:t>
                </a:r>
                <a14:m>
                  <m:oMath xmlns:m="http://schemas.openxmlformats.org/officeDocument/2006/math">
                    <m:r>
                      <a:rPr lang="en-US" sz="2000" i="1">
                        <a:latin typeface="Cambria Math" panose="02040503050406030204" pitchFamily="18" charset="0"/>
                      </a:rPr>
                      <m:t>𝑉</m:t>
                    </m:r>
                  </m:oMath>
                </a14:m>
                <a:r>
                  <a:rPr lang="en-US" sz="2000" dirty="0"/>
                  <a:t> ke dalam komponen </a:t>
                </a:r>
                <a14:m>
                  <m:oMath xmlns:m="http://schemas.openxmlformats.org/officeDocument/2006/math">
                    <m:r>
                      <a:rPr lang="en-US" sz="2000" i="1">
                        <a:latin typeface="Cambria Math" panose="02040503050406030204" pitchFamily="18" charset="0"/>
                      </a:rPr>
                      <m:t>𝑆</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𝑟</m:t>
                        </m:r>
                      </m:sub>
                    </m:sSub>
                    <m:r>
                      <a:rPr lang="en-US" sz="2000" i="1">
                        <a:latin typeface="Cambria Math" panose="02040503050406030204" pitchFamily="18" charset="0"/>
                      </a:rPr>
                      <m:t>)</m:t>
                    </m:r>
                  </m:oMath>
                </a14:m>
                <a:r>
                  <a:rPr lang="en-US" sz="2000" dirty="0"/>
                  <a:t> yang merupakan gabungan komponen-komponen regional yang telah dikelompokkan.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34655" y="0"/>
                <a:ext cx="4491693" cy="4985657"/>
              </a:xfrm>
              <a:blipFill>
                <a:blip r:embed="rId3"/>
                <a:stretch>
                  <a:fillRect l="-950" r="-1221"/>
                </a:stretch>
              </a:blipFill>
            </p:spPr>
            <p:txBody>
              <a:bodyPr/>
              <a:lstStyle/>
              <a:p>
                <a:r>
                  <a:rPr lang="en-US">
                    <a:noFill/>
                  </a:rPr>
                  <a:t> </a:t>
                </a:r>
              </a:p>
            </p:txBody>
          </p:sp>
        </mc:Fallback>
      </mc:AlternateContent>
    </p:spTree>
    <p:extLst>
      <p:ext uri="{BB962C8B-B14F-4D97-AF65-F5344CB8AC3E}">
        <p14:creationId xmlns:p14="http://schemas.microsoft.com/office/powerpoint/2010/main" val="1117272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 name="Picture 3" descr="Screen Clipping"/>
          <p:cNvPicPr/>
          <p:nvPr/>
        </p:nvPicPr>
        <p:blipFill>
          <a:blip r:embed="rId2" cstate="print">
            <a:extLst>
              <a:ext uri="{28A0092B-C50C-407E-A947-70E740481C1C}">
                <a14:useLocalDpi xmlns:a14="http://schemas.microsoft.com/office/drawing/2010/main" val="0"/>
              </a:ext>
            </a:extLst>
          </a:blip>
          <a:stretch>
            <a:fillRect/>
          </a:stretch>
        </p:blipFill>
        <p:spPr>
          <a:xfrm>
            <a:off x="5490791" y="643467"/>
            <a:ext cx="5864713" cy="5410199"/>
          </a:xfrm>
          <a:prstGeom prst="rect">
            <a:avLst/>
          </a:prstGeom>
        </p:spPr>
      </p:pic>
      <p:sp>
        <p:nvSpPr>
          <p:cNvPr id="2" name="Title 1"/>
          <p:cNvSpPr>
            <a:spLocks noGrp="1"/>
          </p:cNvSpPr>
          <p:nvPr>
            <p:ph type="title"/>
          </p:nvPr>
        </p:nvSpPr>
        <p:spPr>
          <a:xfrm>
            <a:off x="643467" y="643467"/>
            <a:ext cx="3363974" cy="1597315"/>
          </a:xfrm>
          <a:noFill/>
          <a:ln w="19050">
            <a:noFill/>
          </a:ln>
        </p:spPr>
        <p:txBody>
          <a:bodyPr wrap="square">
            <a:normAutofit/>
          </a:bodyPr>
          <a:lstStyle/>
          <a:p>
            <a:pPr algn="ctr"/>
            <a:r>
              <a:rPr lang="en-US" sz="2800" b="1">
                <a:solidFill>
                  <a:schemeClr val="bg1"/>
                </a:solidFill>
              </a:rPr>
              <a:t>Region Adjacency Graph Mean Color</a:t>
            </a:r>
          </a:p>
        </p:txBody>
      </p:sp>
      <p:sp>
        <p:nvSpPr>
          <p:cNvPr id="3" name="Content Placeholder 2"/>
          <p:cNvSpPr>
            <a:spLocks noGrp="1"/>
          </p:cNvSpPr>
          <p:nvPr>
            <p:ph idx="1"/>
          </p:nvPr>
        </p:nvSpPr>
        <p:spPr>
          <a:xfrm>
            <a:off x="643467" y="2240782"/>
            <a:ext cx="3363974" cy="3415622"/>
          </a:xfrm>
        </p:spPr>
        <p:txBody>
          <a:bodyPr>
            <a:normAutofit/>
          </a:bodyPr>
          <a:lstStyle/>
          <a:p>
            <a:pPr marL="0" indent="0" algn="just">
              <a:lnSpc>
                <a:spcPct val="100000"/>
              </a:lnSpc>
              <a:buNone/>
            </a:pPr>
            <a:r>
              <a:rPr lang="en-US" sz="2000" dirty="0">
                <a:solidFill>
                  <a:schemeClr val="bg1"/>
                </a:solidFill>
              </a:rPr>
              <a:t>RAG </a:t>
            </a:r>
            <a:r>
              <a:rPr lang="en-US" sz="2000" dirty="0" err="1">
                <a:solidFill>
                  <a:schemeClr val="bg1"/>
                </a:solidFill>
              </a:rPr>
              <a:t>merupakan</a:t>
            </a:r>
            <a:r>
              <a:rPr lang="en-US" sz="2000" dirty="0">
                <a:solidFill>
                  <a:schemeClr val="bg1"/>
                </a:solidFill>
              </a:rPr>
              <a:t> </a:t>
            </a:r>
            <a:r>
              <a:rPr lang="en-US" sz="2000" dirty="0" err="1">
                <a:solidFill>
                  <a:schemeClr val="bg1"/>
                </a:solidFill>
              </a:rPr>
              <a:t>sebuah</a:t>
            </a:r>
            <a:r>
              <a:rPr lang="en-US" sz="2000" dirty="0">
                <a:solidFill>
                  <a:schemeClr val="bg1"/>
                </a:solidFill>
              </a:rPr>
              <a:t> ARG yang </a:t>
            </a:r>
            <a:r>
              <a:rPr lang="en-US" sz="2000" dirty="0" err="1">
                <a:solidFill>
                  <a:schemeClr val="bg1"/>
                </a:solidFill>
              </a:rPr>
              <a:t>memiliki</a:t>
            </a:r>
            <a:r>
              <a:rPr lang="en-US" sz="2000" dirty="0">
                <a:solidFill>
                  <a:schemeClr val="bg1"/>
                </a:solidFill>
              </a:rPr>
              <a:t> </a:t>
            </a:r>
            <a:r>
              <a:rPr lang="en-US" sz="2000" dirty="0" err="1">
                <a:solidFill>
                  <a:schemeClr val="bg1"/>
                </a:solidFill>
              </a:rPr>
              <a:t>simpul-simpul</a:t>
            </a:r>
            <a:r>
              <a:rPr lang="en-US" sz="2000" dirty="0">
                <a:solidFill>
                  <a:schemeClr val="bg1"/>
                </a:solidFill>
              </a:rPr>
              <a:t> yang </a:t>
            </a:r>
            <a:r>
              <a:rPr lang="en-US" sz="2000" dirty="0" err="1">
                <a:solidFill>
                  <a:schemeClr val="bg1"/>
                </a:solidFill>
              </a:rPr>
              <a:t>dapat</a:t>
            </a:r>
            <a:r>
              <a:rPr lang="en-US" sz="2000" dirty="0">
                <a:solidFill>
                  <a:schemeClr val="bg1"/>
                </a:solidFill>
              </a:rPr>
              <a:t> </a:t>
            </a:r>
            <a:r>
              <a:rPr lang="en-US" sz="2000" dirty="0" err="1">
                <a:solidFill>
                  <a:schemeClr val="bg1"/>
                </a:solidFill>
              </a:rPr>
              <a:t>merepresentasikan</a:t>
            </a:r>
            <a:r>
              <a:rPr lang="en-US" sz="2000" dirty="0">
                <a:solidFill>
                  <a:schemeClr val="bg1"/>
                </a:solidFill>
              </a:rPr>
              <a:t> </a:t>
            </a:r>
            <a:r>
              <a:rPr lang="en-US" sz="2000" dirty="0" err="1">
                <a:solidFill>
                  <a:schemeClr val="bg1"/>
                </a:solidFill>
              </a:rPr>
              <a:t>kumpulan</a:t>
            </a:r>
            <a:r>
              <a:rPr lang="en-US" sz="2000" dirty="0">
                <a:solidFill>
                  <a:schemeClr val="bg1"/>
                </a:solidFill>
              </a:rPr>
              <a:t> </a:t>
            </a:r>
            <a:r>
              <a:rPr lang="en-US" sz="2000" dirty="0" err="1">
                <a:solidFill>
                  <a:schemeClr val="bg1"/>
                </a:solidFill>
              </a:rPr>
              <a:t>daerah</a:t>
            </a:r>
            <a:r>
              <a:rPr lang="en-US" sz="2000" dirty="0">
                <a:solidFill>
                  <a:schemeClr val="bg1"/>
                </a:solidFill>
              </a:rPr>
              <a:t> (</a:t>
            </a:r>
            <a:r>
              <a:rPr lang="en-US" sz="2000" i="1" dirty="0">
                <a:solidFill>
                  <a:schemeClr val="bg1"/>
                </a:solidFill>
              </a:rPr>
              <a:t>regions</a:t>
            </a:r>
            <a:r>
              <a:rPr lang="en-US" sz="2000" dirty="0">
                <a:solidFill>
                  <a:schemeClr val="bg1"/>
                </a:solidFill>
              </a:rPr>
              <a:t>) dan </a:t>
            </a:r>
            <a:r>
              <a:rPr lang="en-US" sz="2000" dirty="0" err="1">
                <a:solidFill>
                  <a:schemeClr val="bg1"/>
                </a:solidFill>
              </a:rPr>
              <a:t>sisi-sisi</a:t>
            </a:r>
            <a:r>
              <a:rPr lang="en-US" sz="2000" dirty="0">
                <a:solidFill>
                  <a:schemeClr val="bg1"/>
                </a:solidFill>
              </a:rPr>
              <a:t> yang </a:t>
            </a:r>
            <a:r>
              <a:rPr lang="en-US" sz="2000" dirty="0" err="1">
                <a:solidFill>
                  <a:schemeClr val="bg1"/>
                </a:solidFill>
              </a:rPr>
              <a:t>dapat</a:t>
            </a:r>
            <a:r>
              <a:rPr lang="en-US" sz="2000" dirty="0">
                <a:solidFill>
                  <a:schemeClr val="bg1"/>
                </a:solidFill>
              </a:rPr>
              <a:t> </a:t>
            </a:r>
            <a:r>
              <a:rPr lang="en-US" sz="2000" dirty="0" err="1">
                <a:solidFill>
                  <a:schemeClr val="bg1"/>
                </a:solidFill>
              </a:rPr>
              <a:t>merepresentasikan</a:t>
            </a:r>
            <a:r>
              <a:rPr lang="en-US" sz="2000" dirty="0">
                <a:solidFill>
                  <a:schemeClr val="bg1"/>
                </a:solidFill>
              </a:rPr>
              <a:t> </a:t>
            </a:r>
            <a:r>
              <a:rPr lang="en-US" sz="2000" dirty="0" err="1">
                <a:solidFill>
                  <a:schemeClr val="bg1"/>
                </a:solidFill>
              </a:rPr>
              <a:t>hubungan</a:t>
            </a:r>
            <a:r>
              <a:rPr lang="en-US" sz="2000" dirty="0">
                <a:solidFill>
                  <a:schemeClr val="bg1"/>
                </a:solidFill>
              </a:rPr>
              <a:t> </a:t>
            </a:r>
            <a:r>
              <a:rPr lang="en-US" sz="2000" dirty="0" err="1">
                <a:solidFill>
                  <a:schemeClr val="bg1"/>
                </a:solidFill>
              </a:rPr>
              <a:t>antar</a:t>
            </a:r>
            <a:r>
              <a:rPr lang="en-US" sz="2000" dirty="0">
                <a:solidFill>
                  <a:schemeClr val="bg1"/>
                </a:solidFill>
              </a:rPr>
              <a:t> </a:t>
            </a:r>
            <a:r>
              <a:rPr lang="en-US" sz="2000" dirty="0" err="1">
                <a:solidFill>
                  <a:schemeClr val="bg1"/>
                </a:solidFill>
              </a:rPr>
              <a:t>simpul</a:t>
            </a:r>
            <a:r>
              <a:rPr lang="en-US" sz="2000" dirty="0">
                <a:solidFill>
                  <a:schemeClr val="bg1"/>
                </a:solidFill>
              </a:rPr>
              <a:t> yang </a:t>
            </a:r>
            <a:r>
              <a:rPr lang="en-US" sz="2000" dirty="0" err="1">
                <a:solidFill>
                  <a:schemeClr val="bg1"/>
                </a:solidFill>
              </a:rPr>
              <a:t>berdekatan</a:t>
            </a:r>
            <a:endParaRPr lang="en-US" sz="2000" dirty="0">
              <a:solidFill>
                <a:schemeClr val="bg1"/>
              </a:solidFill>
            </a:endParaRPr>
          </a:p>
        </p:txBody>
      </p:sp>
    </p:spTree>
    <p:extLst>
      <p:ext uri="{BB962C8B-B14F-4D97-AF65-F5344CB8AC3E}">
        <p14:creationId xmlns:p14="http://schemas.microsoft.com/office/powerpoint/2010/main" val="240719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Graph Matching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76031" y="963877"/>
                <a:ext cx="6377769" cy="4930246"/>
              </a:xfrm>
            </p:spPr>
            <p:txBody>
              <a:bodyPr anchor="ctr">
                <a:normAutofit/>
              </a:bodyPr>
              <a:lstStyle/>
              <a:p>
                <a:pPr algn="just"/>
                <a:r>
                  <a:rPr lang="en-US" sz="2400" i="1" dirty="0"/>
                  <a:t>Graph Matching</a:t>
                </a:r>
                <a:r>
                  <a:rPr lang="en-US" sz="2400" dirty="0"/>
                  <a:t> adalah pembandingan dua buah </a:t>
                </a:r>
                <a:r>
                  <a:rPr lang="en-US" sz="2400" i="1" dirty="0"/>
                  <a:t>graph</a:t>
                </a:r>
                <a:r>
                  <a:rPr lang="en-US" sz="2400" dirty="0"/>
                  <a:t> untuk mengukur sebuah hubungan kemiripan maupun ketidakmiripan antar simpul dan sisi dari kedua </a:t>
                </a:r>
                <a:r>
                  <a:rPr lang="en-US" sz="2400" i="1" dirty="0"/>
                  <a:t>graph</a:t>
                </a:r>
                <a:r>
                  <a:rPr lang="en-US" sz="2400" dirty="0"/>
                  <a:t> tersebut.</a:t>
                </a:r>
              </a:p>
              <a:p>
                <a:pPr algn="just"/>
                <a:r>
                  <a:rPr lang="en-US" sz="2400" dirty="0"/>
                  <a:t>Pemetaan </a:t>
                </a:r>
                <a14:m>
                  <m:oMath xmlns:m="http://schemas.openxmlformats.org/officeDocument/2006/math">
                    <m:r>
                      <a:rPr lang="en-US" sz="2400" i="1">
                        <a:latin typeface="Cambria Math" panose="02040503050406030204" pitchFamily="18" charset="0"/>
                      </a:rPr>
                      <m:t>𝐹</m:t>
                    </m:r>
                  </m:oMath>
                </a14:m>
                <a:r>
                  <a:rPr lang="en-US" sz="2400" dirty="0"/>
                  <a:t> dari simpul-simpul suatu </a:t>
                </a:r>
                <a:r>
                  <a:rPr lang="en-US" sz="2400" i="1" dirty="0"/>
                  <a:t>graph</a:t>
                </a:r>
                <a:r>
                  <a:rPr lang="en-US" sz="2400" dirty="0"/>
                  <a:t> </a:t>
                </a:r>
                <a14:m>
                  <m:oMath xmlns:m="http://schemas.openxmlformats.org/officeDocument/2006/math">
                    <m:r>
                      <a:rPr lang="en-US" sz="2400" i="1">
                        <a:latin typeface="Cambria Math" panose="02040503050406030204" pitchFamily="18" charset="0"/>
                      </a:rPr>
                      <m:t>𝐺</m:t>
                    </m:r>
                  </m:oMath>
                </a14:m>
                <a:r>
                  <a:rPr lang="en-US" sz="2400" dirty="0"/>
                  <a:t> ke simpul-simpul dari </a:t>
                </a:r>
                <a:r>
                  <a:rPr lang="en-US" sz="2400" i="1" dirty="0"/>
                  <a:t>graph</a:t>
                </a:r>
                <a:r>
                  <a:rPr lang="en-US" sz="2400" dirty="0"/>
                  <a:t> lain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oMath>
                </a14:m>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76031" y="963877"/>
                <a:ext cx="6377769" cy="4930246"/>
              </a:xfrm>
              <a:blipFill>
                <a:blip r:embed="rId2"/>
                <a:stretch>
                  <a:fillRect l="-1242" r="-1433"/>
                </a:stretch>
              </a:blipFill>
            </p:spPr>
            <p:txBody>
              <a:bodyPr/>
              <a:lstStyle/>
              <a:p>
                <a:r>
                  <a:rPr lang="en-US">
                    <a:noFill/>
                  </a:rPr>
                  <a:t> </a:t>
                </a:r>
              </a:p>
            </p:txBody>
          </p:sp>
        </mc:Fallback>
      </mc:AlternateContent>
    </p:spTree>
    <p:extLst>
      <p:ext uri="{BB962C8B-B14F-4D97-AF65-F5344CB8AC3E}">
        <p14:creationId xmlns:p14="http://schemas.microsoft.com/office/powerpoint/2010/main" val="3721376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256859" y="1730529"/>
            <a:ext cx="2648371" cy="1152041"/>
          </a:xfrm>
          <a:prstGeom prst="rect">
            <a:avLst/>
          </a:prstGeom>
        </p:spPr>
      </p:pic>
      <p:sp>
        <p:nvSpPr>
          <p:cNvPr id="29" name="Rectangle 28">
            <a:extLst>
              <a:ext uri="{FF2B5EF4-FFF2-40B4-BE49-F238E27FC236}">
                <a16:creationId xmlns:a16="http://schemas.microsoft.com/office/drawing/2014/main"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Content Placeholder 4"/>
          <p:cNvPicPr>
            <a:picLocks/>
          </p:cNvPicPr>
          <p:nvPr/>
        </p:nvPicPr>
        <p:blipFill>
          <a:blip r:embed="rId3">
            <a:extLst>
              <a:ext uri="{28A0092B-C50C-407E-A947-70E740481C1C}">
                <a14:useLocalDpi xmlns:a14="http://schemas.microsoft.com/office/drawing/2010/main" val="0"/>
              </a:ext>
            </a:extLst>
          </a:blip>
          <a:stretch>
            <a:fillRect/>
          </a:stretch>
        </p:blipFill>
        <p:spPr>
          <a:xfrm>
            <a:off x="320041" y="1787953"/>
            <a:ext cx="2659472" cy="1037193"/>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9382611" y="1658081"/>
            <a:ext cx="2646677" cy="1237321"/>
          </a:xfrm>
          <a:prstGeom prst="rect">
            <a:avLst/>
          </a:prstGeom>
        </p:spPr>
      </p:pic>
      <p:cxnSp>
        <p:nvCxnSpPr>
          <p:cNvPr id="35" name="Straight Connector 34">
            <a:extLst>
              <a:ext uri="{FF2B5EF4-FFF2-40B4-BE49-F238E27FC236}">
                <a16:creationId xmlns:a16="http://schemas.microsoft.com/office/drawing/2014/main"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3279040" y="1789328"/>
            <a:ext cx="2648372" cy="1152041"/>
          </a:xfrm>
          <a:prstGeom prst="rect">
            <a:avLst/>
          </a:prstGeom>
          <a:extLst>
            <a:ext uri="{53640926-AAD7-44D8-BBD7-CCE9431645EC}">
              <a14:shadowObscured xmlns:a14="http://schemas.microsoft.com/office/drawing/2010/main"/>
            </a:ext>
          </a:extLst>
        </p:spPr>
      </p:pic>
      <p:cxnSp>
        <p:nvCxnSpPr>
          <p:cNvPr id="37" name="Straight Connector 36">
            <a:extLst>
              <a:ext uri="{FF2B5EF4-FFF2-40B4-BE49-F238E27FC236}">
                <a16:creationId xmlns:a16="http://schemas.microsoft.com/office/drawing/2014/main"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Graph Matching</a:t>
            </a:r>
          </a:p>
        </p:txBody>
      </p:sp>
      <p:sp>
        <p:nvSpPr>
          <p:cNvPr id="19" name="Title 1">
            <a:extLst>
              <a:ext uri="{FF2B5EF4-FFF2-40B4-BE49-F238E27FC236}">
                <a16:creationId xmlns:a16="http://schemas.microsoft.com/office/drawing/2014/main" id="{64366E65-CA67-4957-A503-D6F4DD159C73}"/>
              </a:ext>
            </a:extLst>
          </p:cNvPr>
          <p:cNvSpPr txBox="1">
            <a:spLocks/>
          </p:cNvSpPr>
          <p:nvPr/>
        </p:nvSpPr>
        <p:spPr>
          <a:xfrm>
            <a:off x="602273" y="5617220"/>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5400" dirty="0">
                <a:solidFill>
                  <a:srgbClr val="FFFFFF"/>
                </a:solidFill>
              </a:rPr>
              <a:t>Konsep Dasar</a:t>
            </a:r>
            <a:endParaRPr lang="en-US" sz="5400" dirty="0">
              <a:solidFill>
                <a:srgbClr val="FFFFFF"/>
              </a:solidFill>
            </a:endParaRPr>
          </a:p>
        </p:txBody>
      </p:sp>
      <p:sp>
        <p:nvSpPr>
          <p:cNvPr id="3" name="Kotak Teks 2">
            <a:extLst>
              <a:ext uri="{FF2B5EF4-FFF2-40B4-BE49-F238E27FC236}">
                <a16:creationId xmlns:a16="http://schemas.microsoft.com/office/drawing/2014/main" id="{7B1B4552-7B40-4D8B-9FFC-80CE37EB1BE5}"/>
              </a:ext>
            </a:extLst>
          </p:cNvPr>
          <p:cNvSpPr txBox="1"/>
          <p:nvPr/>
        </p:nvSpPr>
        <p:spPr>
          <a:xfrm>
            <a:off x="378068" y="3094074"/>
            <a:ext cx="2492723" cy="369332"/>
          </a:xfrm>
          <a:prstGeom prst="rect">
            <a:avLst/>
          </a:prstGeom>
          <a:noFill/>
        </p:spPr>
        <p:txBody>
          <a:bodyPr wrap="square" rtlCol="0">
            <a:spAutoFit/>
          </a:bodyPr>
          <a:lstStyle/>
          <a:p>
            <a:pPr algn="ctr"/>
            <a:r>
              <a:rPr lang="en-US" dirty="0"/>
              <a:t>Isomorphism</a:t>
            </a:r>
          </a:p>
        </p:txBody>
      </p:sp>
      <p:sp>
        <p:nvSpPr>
          <p:cNvPr id="14" name="Kotak Teks 13">
            <a:extLst>
              <a:ext uri="{FF2B5EF4-FFF2-40B4-BE49-F238E27FC236}">
                <a16:creationId xmlns:a16="http://schemas.microsoft.com/office/drawing/2014/main" id="{6AFA1987-1B17-4165-BC6E-8D40DE5F599A}"/>
              </a:ext>
            </a:extLst>
          </p:cNvPr>
          <p:cNvSpPr txBox="1"/>
          <p:nvPr/>
        </p:nvSpPr>
        <p:spPr>
          <a:xfrm>
            <a:off x="3367119" y="3094074"/>
            <a:ext cx="2492723" cy="369332"/>
          </a:xfrm>
          <a:prstGeom prst="rect">
            <a:avLst/>
          </a:prstGeom>
          <a:noFill/>
        </p:spPr>
        <p:txBody>
          <a:bodyPr wrap="square" rtlCol="0">
            <a:spAutoFit/>
          </a:bodyPr>
          <a:lstStyle/>
          <a:p>
            <a:pPr algn="ctr"/>
            <a:r>
              <a:rPr lang="en-US" dirty="0"/>
              <a:t>Subgraph Isomorphism</a:t>
            </a:r>
          </a:p>
        </p:txBody>
      </p:sp>
      <p:sp>
        <p:nvSpPr>
          <p:cNvPr id="15" name="Kotak Teks 14">
            <a:extLst>
              <a:ext uri="{FF2B5EF4-FFF2-40B4-BE49-F238E27FC236}">
                <a16:creationId xmlns:a16="http://schemas.microsoft.com/office/drawing/2014/main" id="{D81C1C70-C294-4497-B637-C7F45D666195}"/>
              </a:ext>
            </a:extLst>
          </p:cNvPr>
          <p:cNvSpPr txBox="1"/>
          <p:nvPr/>
        </p:nvSpPr>
        <p:spPr>
          <a:xfrm>
            <a:off x="6256859" y="3067459"/>
            <a:ext cx="2492723" cy="369332"/>
          </a:xfrm>
          <a:prstGeom prst="rect">
            <a:avLst/>
          </a:prstGeom>
          <a:noFill/>
        </p:spPr>
        <p:txBody>
          <a:bodyPr wrap="square" rtlCol="0">
            <a:spAutoFit/>
          </a:bodyPr>
          <a:lstStyle/>
          <a:p>
            <a:pPr algn="ctr"/>
            <a:r>
              <a:rPr lang="en-US" dirty="0"/>
              <a:t>Monomorphism</a:t>
            </a:r>
          </a:p>
        </p:txBody>
      </p:sp>
      <p:sp>
        <p:nvSpPr>
          <p:cNvPr id="16" name="Kotak Teks 15">
            <a:extLst>
              <a:ext uri="{FF2B5EF4-FFF2-40B4-BE49-F238E27FC236}">
                <a16:creationId xmlns:a16="http://schemas.microsoft.com/office/drawing/2014/main" id="{98C89D4A-7280-4CC3-BBDE-DE3519685275}"/>
              </a:ext>
            </a:extLst>
          </p:cNvPr>
          <p:cNvSpPr txBox="1"/>
          <p:nvPr/>
        </p:nvSpPr>
        <p:spPr>
          <a:xfrm>
            <a:off x="9324138" y="3067459"/>
            <a:ext cx="2492723" cy="646331"/>
          </a:xfrm>
          <a:prstGeom prst="rect">
            <a:avLst/>
          </a:prstGeom>
          <a:noFill/>
        </p:spPr>
        <p:txBody>
          <a:bodyPr wrap="square" rtlCol="0">
            <a:spAutoFit/>
          </a:bodyPr>
          <a:lstStyle/>
          <a:p>
            <a:pPr algn="ctr"/>
            <a:r>
              <a:rPr lang="en-US" dirty="0"/>
              <a:t>Maximum Common Subgraph (MCS)</a:t>
            </a:r>
          </a:p>
        </p:txBody>
      </p:sp>
    </p:spTree>
    <p:extLst>
      <p:ext uri="{BB962C8B-B14F-4D97-AF65-F5344CB8AC3E}">
        <p14:creationId xmlns:p14="http://schemas.microsoft.com/office/powerpoint/2010/main" val="2033129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D7481200-3BB2-4CA3-9D54-1077F6F76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99459" y="642938"/>
            <a:ext cx="3670808" cy="5502264"/>
          </a:xfrm>
        </p:spPr>
        <p:txBody>
          <a:bodyPr>
            <a:normAutofit/>
          </a:bodyPr>
          <a:lstStyle/>
          <a:p>
            <a:r>
              <a:rPr lang="en-US" dirty="0">
                <a:solidFill>
                  <a:srgbClr val="FFFFFF"/>
                </a:solidFill>
              </a:rPr>
              <a:t>Graph Matching</a:t>
            </a:r>
            <a:r>
              <a:rPr lang="id-ID" dirty="0">
                <a:solidFill>
                  <a:srgbClr val="FFFFFF"/>
                </a:solidFill>
              </a:rPr>
              <a:t>:</a:t>
            </a:r>
            <a:br>
              <a:rPr lang="id-ID" dirty="0">
                <a:solidFill>
                  <a:srgbClr val="FFFFFF"/>
                </a:solidFill>
              </a:rPr>
            </a:br>
            <a:r>
              <a:rPr lang="id-ID" dirty="0">
                <a:solidFill>
                  <a:srgbClr val="FFFFFF"/>
                </a:solidFill>
              </a:rPr>
              <a:t>Kategori</a:t>
            </a:r>
            <a:endParaRPr lang="en-US" dirty="0">
              <a:solidFill>
                <a:srgbClr val="FFFFFF"/>
              </a:solidFill>
            </a:endParaRPr>
          </a:p>
        </p:txBody>
      </p:sp>
      <p:graphicFrame>
        <p:nvGraphicFramePr>
          <p:cNvPr id="15" name="Content Placeholder 2">
            <a:extLst>
              <a:ext uri="{FF2B5EF4-FFF2-40B4-BE49-F238E27FC236}">
                <a16:creationId xmlns:a16="http://schemas.microsoft.com/office/drawing/2014/main" id="{8517C374-A163-4610-81A3-94B85D035C38}"/>
              </a:ext>
            </a:extLst>
          </p:cNvPr>
          <p:cNvGraphicFramePr>
            <a:graphicFrameLocks noGrp="1"/>
          </p:cNvGraphicFramePr>
          <p:nvPr>
            <p:ph idx="1"/>
            <p:extLst>
              <p:ext uri="{D42A27DB-BD31-4B8C-83A1-F6EECF244321}">
                <p14:modId xmlns:p14="http://schemas.microsoft.com/office/powerpoint/2010/main" val="1181469684"/>
              </p:ext>
            </p:extLst>
          </p:nvPr>
        </p:nvGraphicFramePr>
        <p:xfrm>
          <a:off x="642938" y="642938"/>
          <a:ext cx="6269037"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934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3467" y="643467"/>
            <a:ext cx="3363974" cy="1597315"/>
          </a:xfrm>
          <a:noFill/>
          <a:ln w="19050">
            <a:noFill/>
          </a:ln>
        </p:spPr>
        <p:txBody>
          <a:bodyPr wrap="square">
            <a:normAutofit/>
          </a:bodyPr>
          <a:lstStyle/>
          <a:p>
            <a:pPr algn="ctr"/>
            <a:r>
              <a:rPr lang="en-US" sz="2800" b="1" dirty="0">
                <a:solidFill>
                  <a:schemeClr val="bg1"/>
                </a:solidFill>
              </a:rPr>
              <a:t>VF2 Algorithm</a:t>
            </a:r>
          </a:p>
        </p:txBody>
      </p:sp>
      <p:sp>
        <p:nvSpPr>
          <p:cNvPr id="3" name="Content Placeholder 2"/>
          <p:cNvSpPr>
            <a:spLocks noGrp="1"/>
          </p:cNvSpPr>
          <p:nvPr>
            <p:ph idx="1"/>
          </p:nvPr>
        </p:nvSpPr>
        <p:spPr>
          <a:xfrm>
            <a:off x="572768" y="2130143"/>
            <a:ext cx="3943252" cy="3415622"/>
          </a:xfrm>
        </p:spPr>
        <p:txBody>
          <a:bodyPr>
            <a:normAutofit/>
          </a:bodyPr>
          <a:lstStyle/>
          <a:p>
            <a:pPr marL="0" indent="0" algn="just">
              <a:buNone/>
            </a:pPr>
            <a:r>
              <a:rPr lang="en-US" sz="2000" dirty="0" err="1">
                <a:solidFill>
                  <a:schemeClr val="bg1"/>
                </a:solidFill>
              </a:rPr>
              <a:t>Algoritma</a:t>
            </a:r>
            <a:r>
              <a:rPr lang="en-US" sz="2000" dirty="0">
                <a:solidFill>
                  <a:schemeClr val="bg1"/>
                </a:solidFill>
              </a:rPr>
              <a:t> </a:t>
            </a:r>
            <a:r>
              <a:rPr lang="en-US" sz="2000" dirty="0" err="1">
                <a:solidFill>
                  <a:schemeClr val="bg1"/>
                </a:solidFill>
              </a:rPr>
              <a:t>ini</a:t>
            </a:r>
            <a:r>
              <a:rPr lang="en-US" sz="2000" dirty="0">
                <a:solidFill>
                  <a:schemeClr val="bg1"/>
                </a:solidFill>
              </a:rPr>
              <a:t> </a:t>
            </a:r>
            <a:r>
              <a:rPr lang="en-US" sz="2000" dirty="0" err="1">
                <a:solidFill>
                  <a:schemeClr val="bg1"/>
                </a:solidFill>
              </a:rPr>
              <a:t>diperkenalkan</a:t>
            </a:r>
            <a:r>
              <a:rPr lang="en-US" sz="2000" dirty="0">
                <a:solidFill>
                  <a:schemeClr val="bg1"/>
                </a:solidFill>
              </a:rPr>
              <a:t> oleh </a:t>
            </a:r>
            <a:r>
              <a:rPr lang="en-US" sz="2000" dirty="0" err="1">
                <a:solidFill>
                  <a:schemeClr val="bg1"/>
                </a:solidFill>
              </a:rPr>
              <a:t>Cordella</a:t>
            </a:r>
            <a:r>
              <a:rPr lang="en-US" sz="2000" dirty="0">
                <a:solidFill>
                  <a:schemeClr val="bg1"/>
                </a:solidFill>
              </a:rPr>
              <a:t> pada </a:t>
            </a:r>
            <a:r>
              <a:rPr lang="en-US" sz="2000" dirty="0" err="1">
                <a:solidFill>
                  <a:schemeClr val="bg1"/>
                </a:solidFill>
              </a:rPr>
              <a:t>tahun</a:t>
            </a:r>
            <a:r>
              <a:rPr lang="en-US" sz="2000" dirty="0">
                <a:solidFill>
                  <a:schemeClr val="bg1"/>
                </a:solidFill>
              </a:rPr>
              <a:t> 2001. Algoritma ini dapat digunakan untuk masalah graph isomorphism dan subgraph isomorphism yang mana merupakan bagian dari exact graph matching (Cordella, Foggia, &amp; Vento, 2001).</a:t>
            </a:r>
          </a:p>
        </p:txBody>
      </p:sp>
      <p:grpSp>
        <p:nvGrpSpPr>
          <p:cNvPr id="6" name="Group 3">
            <a:extLst>
              <a:ext uri="{FF2B5EF4-FFF2-40B4-BE49-F238E27FC236}">
                <a16:creationId xmlns:a16="http://schemas.microsoft.com/office/drawing/2014/main" id="{43C6BED6-EA2E-46E7-9AEA-936FB653AAFA}"/>
              </a:ext>
            </a:extLst>
          </p:cNvPr>
          <p:cNvGrpSpPr/>
          <p:nvPr/>
        </p:nvGrpSpPr>
        <p:grpSpPr>
          <a:xfrm>
            <a:off x="5297763" y="1026031"/>
            <a:ext cx="5981610" cy="4805938"/>
            <a:chOff x="0" y="0"/>
            <a:chExt cx="5818909" cy="4381995"/>
          </a:xfrm>
        </p:grpSpPr>
        <p:grpSp>
          <p:nvGrpSpPr>
            <p:cNvPr id="7" name="Group 4">
              <a:extLst>
                <a:ext uri="{FF2B5EF4-FFF2-40B4-BE49-F238E27FC236}">
                  <a16:creationId xmlns:a16="http://schemas.microsoft.com/office/drawing/2014/main" id="{335A3A88-1C51-44BE-A286-C2E8EFE2DAF8}"/>
                </a:ext>
              </a:extLst>
            </p:cNvPr>
            <p:cNvGrpSpPr/>
            <p:nvPr/>
          </p:nvGrpSpPr>
          <p:grpSpPr>
            <a:xfrm>
              <a:off x="611608" y="178130"/>
              <a:ext cx="4725082" cy="4023873"/>
              <a:chOff x="302857" y="133336"/>
              <a:chExt cx="4725211" cy="4023873"/>
            </a:xfrm>
          </p:grpSpPr>
          <p:grpSp>
            <p:nvGrpSpPr>
              <p:cNvPr id="10" name="Group 6">
                <a:extLst>
                  <a:ext uri="{FF2B5EF4-FFF2-40B4-BE49-F238E27FC236}">
                    <a16:creationId xmlns:a16="http://schemas.microsoft.com/office/drawing/2014/main" id="{4931A5F6-663E-4451-AD64-6EC3761F5444}"/>
                  </a:ext>
                </a:extLst>
              </p:cNvPr>
              <p:cNvGrpSpPr/>
              <p:nvPr/>
            </p:nvGrpSpPr>
            <p:grpSpPr>
              <a:xfrm>
                <a:off x="315720" y="133336"/>
                <a:ext cx="4712348" cy="4023873"/>
                <a:chOff x="296937" y="133350"/>
                <a:chExt cx="4432001" cy="4024303"/>
              </a:xfrm>
            </p:grpSpPr>
            <p:graphicFrame>
              <p:nvGraphicFramePr>
                <p:cNvPr id="12" name="Diagram 11">
                  <a:extLst>
                    <a:ext uri="{FF2B5EF4-FFF2-40B4-BE49-F238E27FC236}">
                      <a16:creationId xmlns:a16="http://schemas.microsoft.com/office/drawing/2014/main" id="{4CC4B126-A7EF-46E1-A0F0-DC320EA88249}"/>
                    </a:ext>
                  </a:extLst>
                </p:cNvPr>
                <p:cNvGraphicFramePr/>
                <p:nvPr/>
              </p:nvGraphicFramePr>
              <p:xfrm>
                <a:off x="296937" y="133350"/>
                <a:ext cx="2019300" cy="119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5FB441DB-26A9-453D-96AA-F2CFA11D36A5}"/>
                    </a:ext>
                  </a:extLst>
                </p:cNvPr>
                <p:cNvGraphicFramePr/>
                <p:nvPr/>
              </p:nvGraphicFramePr>
              <p:xfrm>
                <a:off x="2557238" y="133350"/>
                <a:ext cx="2171700" cy="11906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ext Box 2">
                  <a:extLst>
                    <a:ext uri="{FF2B5EF4-FFF2-40B4-BE49-F238E27FC236}">
                      <a16:creationId xmlns:a16="http://schemas.microsoft.com/office/drawing/2014/main" id="{4B26EDB6-36D6-477F-B9AB-C25927B1537E}"/>
                    </a:ext>
                  </a:extLst>
                </p:cNvPr>
                <p:cNvSpPr txBox="1">
                  <a:spLocks noChangeArrowheads="1"/>
                </p:cNvSpPr>
                <p:nvPr/>
              </p:nvSpPr>
              <p:spPr bwMode="auto">
                <a:xfrm>
                  <a:off x="1495140" y="504825"/>
                  <a:ext cx="485775" cy="304800"/>
                </a:xfrm>
                <a:prstGeom prst="rect">
                  <a:avLst/>
                </a:prstGeom>
                <a:noFill/>
                <a:ln w="9525">
                  <a:noFill/>
                  <a:miter lim="800000"/>
                  <a:headEnd/>
                  <a:tailEnd/>
                </a:ln>
              </p:spPr>
              <p:txBody>
                <a:bodyPr rot="0" vert="horz" wrap="square" lIns="91440" tIns="45720" rIns="91440" bIns="45720" anchor="t" anchorCtr="0">
                  <a:noAutofit/>
                </a:bodyPr>
                <a:lstStyle/>
                <a:p>
                  <a:pPr algn="just">
                    <a:lnSpc>
                      <a:spcPct val="200000"/>
                    </a:lnSpc>
                    <a:spcAft>
                      <a:spcPts val="0"/>
                    </a:spcAft>
                  </a:pPr>
                  <a:r>
                    <a:rPr lang="id-ID" sz="1200">
                      <a:effectLst/>
                      <a:latin typeface="Times New Roman" panose="02020603050405020304" pitchFamily="18" charset="0"/>
                      <a:ea typeface="Calibri" panose="020F0502020204030204" pitchFamily="34" charset="0"/>
                      <a:cs typeface="Arial" panose="020B0604020202020204" pitchFamily="34" charset="0"/>
                    </a:rPr>
                    <a:t>G</a:t>
                  </a:r>
                  <a:r>
                    <a:rPr lang="id-ID" sz="1200" baseline="-25000">
                      <a:effectLst/>
                      <a:latin typeface="Times New Roman" panose="02020603050405020304" pitchFamily="18" charset="0"/>
                      <a:ea typeface="Calibri" panose="020F0502020204030204" pitchFamily="34" charset="0"/>
                      <a:cs typeface="Arial" panose="020B0604020202020204" pitchFamily="34" charset="0"/>
                    </a:rPr>
                    <a:t>1</a:t>
                  </a:r>
                  <a:endParaRPr lang="en-US" sz="12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5" name="Text Box 2">
                  <a:extLst>
                    <a:ext uri="{FF2B5EF4-FFF2-40B4-BE49-F238E27FC236}">
                      <a16:creationId xmlns:a16="http://schemas.microsoft.com/office/drawing/2014/main" id="{ED83D20E-3326-405F-A4AA-0BD9121DF4F6}"/>
                    </a:ext>
                  </a:extLst>
                </p:cNvPr>
                <p:cNvSpPr txBox="1">
                  <a:spLocks noChangeArrowheads="1"/>
                </p:cNvSpPr>
                <p:nvPr/>
              </p:nvSpPr>
              <p:spPr bwMode="auto">
                <a:xfrm>
                  <a:off x="2933701" y="809625"/>
                  <a:ext cx="485775" cy="304800"/>
                </a:xfrm>
                <a:prstGeom prst="rect">
                  <a:avLst/>
                </a:prstGeom>
                <a:noFill/>
                <a:ln w="9525">
                  <a:noFill/>
                  <a:miter lim="800000"/>
                  <a:headEnd/>
                  <a:tailEnd/>
                </a:ln>
              </p:spPr>
              <p:txBody>
                <a:bodyPr rot="0" vert="horz" wrap="square" lIns="91440" tIns="45720" rIns="91440" bIns="45720" anchor="t" anchorCtr="0">
                  <a:noAutofit/>
                </a:bodyPr>
                <a:lstStyle/>
                <a:p>
                  <a:pPr algn="just">
                    <a:lnSpc>
                      <a:spcPct val="200000"/>
                    </a:lnSpc>
                    <a:spcAft>
                      <a:spcPts val="0"/>
                    </a:spcAft>
                  </a:pPr>
                  <a:r>
                    <a:rPr lang="id-ID" sz="1200">
                      <a:effectLst/>
                      <a:latin typeface="Times New Roman" panose="02020603050405020304" pitchFamily="18" charset="0"/>
                      <a:ea typeface="Calibri" panose="020F0502020204030204" pitchFamily="34" charset="0"/>
                      <a:cs typeface="Arial" panose="020B0604020202020204" pitchFamily="34" charset="0"/>
                    </a:rPr>
                    <a:t>G</a:t>
                  </a:r>
                  <a:r>
                    <a:rPr lang="id-ID" sz="1200" baseline="-25000">
                      <a:effectLst/>
                      <a:latin typeface="Times New Roman" panose="02020603050405020304" pitchFamily="18" charset="0"/>
                      <a:ea typeface="Calibri" panose="020F0502020204030204" pitchFamily="34" charset="0"/>
                      <a:cs typeface="Arial" panose="020B0604020202020204" pitchFamily="34" charset="0"/>
                    </a:rPr>
                    <a:t>2</a:t>
                  </a:r>
                  <a:endParaRPr lang="en-US" sz="12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33D59913-8E0E-4ECA-B404-31FB4D4AA096}"/>
                    </a:ext>
                  </a:extLst>
                </p:cNvPr>
                <p:cNvSpPr txBox="1">
                  <a:spLocks noChangeArrowheads="1"/>
                </p:cNvSpPr>
                <p:nvPr/>
              </p:nvSpPr>
              <p:spPr bwMode="auto">
                <a:xfrm>
                  <a:off x="571500" y="1569665"/>
                  <a:ext cx="3895725" cy="304800"/>
                </a:xfrm>
                <a:prstGeom prst="rect">
                  <a:avLst/>
                </a:prstGeom>
                <a:noFill/>
                <a:ln w="9525">
                  <a:noFill/>
                  <a:miter lim="800000"/>
                  <a:headEnd/>
                  <a:tailEnd/>
                </a:ln>
              </p:spPr>
              <p:txBody>
                <a:bodyPr rot="0" vert="horz" wrap="square" lIns="91440" tIns="45720" rIns="91440" bIns="45720" anchor="t" anchorCtr="0">
                  <a:noAutofit/>
                </a:bodyPr>
                <a:lstStyle/>
                <a:p>
                  <a:pPr algn="just">
                    <a:lnSpc>
                      <a:spcPct val="200000"/>
                    </a:lnSpc>
                    <a:spcAft>
                      <a:spcPts val="0"/>
                    </a:spcAft>
                  </a:pPr>
                  <a:r>
                    <a:rPr lang="id-ID" sz="1100">
                      <a:effectLst/>
                      <a:latin typeface="Times New Roman" panose="02020603050405020304" pitchFamily="18" charset="0"/>
                      <a:ea typeface="Calibri" panose="020F0502020204030204" pitchFamily="34" charset="0"/>
                      <a:cs typeface="Times New Roman" panose="02020603050405020304" pitchFamily="18" charset="0"/>
                    </a:rPr>
                    <a:t>(a). Contoh </a:t>
                  </a:r>
                  <a:r>
                    <a:rPr lang="id-ID" sz="1100" i="1">
                      <a:effectLst/>
                      <a:latin typeface="Times New Roman" panose="02020603050405020304" pitchFamily="18" charset="0"/>
                      <a:ea typeface="Calibri" panose="020F0502020204030204" pitchFamily="34" charset="0"/>
                      <a:cs typeface="Times New Roman" panose="02020603050405020304" pitchFamily="18" charset="0"/>
                    </a:rPr>
                    <a:t>graph </a:t>
                  </a:r>
                  <a:r>
                    <a:rPr lang="id-ID" sz="1100">
                      <a:effectLst/>
                      <a:latin typeface="Times New Roman" panose="02020603050405020304" pitchFamily="18" charset="0"/>
                      <a:ea typeface="Calibri" panose="020F0502020204030204" pitchFamily="34" charset="0"/>
                      <a:cs typeface="Times New Roman" panose="02020603050405020304" pitchFamily="18" charset="0"/>
                    </a:rPr>
                    <a:t>sederhana yang </a:t>
                  </a:r>
                  <a:r>
                    <a:rPr lang="id-ID" sz="1100" i="1">
                      <a:effectLst/>
                      <a:latin typeface="Times New Roman" panose="02020603050405020304" pitchFamily="18" charset="0"/>
                      <a:ea typeface="Calibri" panose="020F0502020204030204" pitchFamily="34" charset="0"/>
                      <a:cs typeface="Times New Roman" panose="02020603050405020304" pitchFamily="18" charset="0"/>
                    </a:rPr>
                    <a:t>isomorphism</a:t>
                  </a:r>
                  <a:r>
                    <a:rPr lang="id-ID" sz="1100">
                      <a:effectLst/>
                      <a:latin typeface="Times New Roman" panose="02020603050405020304" pitchFamily="18" charset="0"/>
                      <a:ea typeface="Calibri" panose="020F0502020204030204" pitchFamily="34" charset="0"/>
                      <a:cs typeface="Times New Roman" panose="02020603050405020304" pitchFamily="18" charset="0"/>
                    </a:rPr>
                    <a:t> G</a:t>
                  </a:r>
                  <a:r>
                    <a:rPr lang="id-ID" sz="1100" baseline="-25000">
                      <a:effectLst/>
                      <a:latin typeface="Times New Roman" panose="02020603050405020304" pitchFamily="18" charset="0"/>
                      <a:ea typeface="Calibri" panose="020F0502020204030204" pitchFamily="34" charset="0"/>
                      <a:cs typeface="Times New Roman" panose="02020603050405020304" pitchFamily="18" charset="0"/>
                    </a:rPr>
                    <a:t>1</a:t>
                  </a:r>
                  <a:r>
                    <a:rPr lang="id-ID" sz="1100">
                      <a:effectLst/>
                      <a:latin typeface="Times New Roman" panose="02020603050405020304" pitchFamily="18" charset="0"/>
                      <a:ea typeface="Calibri" panose="020F0502020204030204" pitchFamily="34" charset="0"/>
                      <a:cs typeface="Times New Roman" panose="02020603050405020304" pitchFamily="18" charset="0"/>
                    </a:rPr>
                    <a:t> dan G</a:t>
                  </a:r>
                  <a:r>
                    <a:rPr lang="id-ID" sz="1100" baseline="-25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2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7" name="Text Box 2">
                  <a:extLst>
                    <a:ext uri="{FF2B5EF4-FFF2-40B4-BE49-F238E27FC236}">
                      <a16:creationId xmlns:a16="http://schemas.microsoft.com/office/drawing/2014/main" id="{111B796A-B4C9-4F18-A9A6-957AAA075635}"/>
                    </a:ext>
                  </a:extLst>
                </p:cNvPr>
                <p:cNvSpPr txBox="1">
                  <a:spLocks noChangeArrowheads="1"/>
                </p:cNvSpPr>
                <p:nvPr/>
              </p:nvSpPr>
              <p:spPr bwMode="auto">
                <a:xfrm>
                  <a:off x="1203769" y="3730617"/>
                  <a:ext cx="3059810" cy="427036"/>
                </a:xfrm>
                <a:prstGeom prst="rect">
                  <a:avLst/>
                </a:prstGeom>
                <a:noFill/>
                <a:ln w="9525">
                  <a:noFill/>
                  <a:miter lim="800000"/>
                  <a:headEnd/>
                  <a:tailEnd/>
                </a:ln>
              </p:spPr>
              <p:txBody>
                <a:bodyPr rot="0" vert="horz" wrap="square" lIns="91440" tIns="45720" rIns="91440" bIns="45720" anchor="t" anchorCtr="0">
                  <a:noAutofit/>
                </a:bodyPr>
                <a:lstStyle/>
                <a:p>
                  <a:pPr algn="just">
                    <a:lnSpc>
                      <a:spcPct val="200000"/>
                    </a:lnSpc>
                    <a:spcAft>
                      <a:spcPts val="0"/>
                    </a:spcAft>
                  </a:pPr>
                  <a:r>
                    <a:rPr lang="id-ID" sz="1100">
                      <a:effectLst/>
                      <a:latin typeface="Times New Roman" panose="02020603050405020304" pitchFamily="18" charset="0"/>
                      <a:ea typeface="Calibri" panose="020F0502020204030204" pitchFamily="34" charset="0"/>
                      <a:cs typeface="Times New Roman" panose="02020603050405020304" pitchFamily="18" charset="0"/>
                    </a:rPr>
                    <a:t>(b). Tahapan penyelesaian algoritma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p:txBody>
            </p:sp>
          </p:grpSp>
          <p:graphicFrame>
            <p:nvGraphicFramePr>
              <p:cNvPr id="11" name="Diagram 10">
                <a:extLst>
                  <a:ext uri="{FF2B5EF4-FFF2-40B4-BE49-F238E27FC236}">
                    <a16:creationId xmlns:a16="http://schemas.microsoft.com/office/drawing/2014/main" id="{88FF1F3A-DB77-48D6-87BF-C98B24B83564}"/>
                  </a:ext>
                </a:extLst>
              </p:cNvPr>
              <p:cNvGraphicFramePr/>
              <p:nvPr/>
            </p:nvGraphicFramePr>
            <p:xfrm>
              <a:off x="302857" y="1915314"/>
              <a:ext cx="4446943" cy="181490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sp>
          <p:nvSpPr>
            <p:cNvPr id="8" name="Rectangle 5">
              <a:extLst>
                <a:ext uri="{FF2B5EF4-FFF2-40B4-BE49-F238E27FC236}">
                  <a16:creationId xmlns:a16="http://schemas.microsoft.com/office/drawing/2014/main" id="{7D2F8C2E-E6EE-4B57-8C4D-F97B60A8F155}"/>
                </a:ext>
              </a:extLst>
            </p:cNvPr>
            <p:cNvSpPr/>
            <p:nvPr/>
          </p:nvSpPr>
          <p:spPr>
            <a:xfrm>
              <a:off x="0" y="0"/>
              <a:ext cx="5818909" cy="43819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733654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6CDB20-394C-4D51-9C5B-8751E21338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AB0B1E-BB97-40E0-8DCD-D1197A0E1D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8064" y="1284731"/>
            <a:ext cx="9637776" cy="1430696"/>
          </a:xfrm>
        </p:spPr>
        <p:txBody>
          <a:bodyPr>
            <a:normAutofit/>
          </a:bodyPr>
          <a:lstStyle/>
          <a:p>
            <a:r>
              <a:rPr lang="en-US" dirty="0">
                <a:solidFill>
                  <a:schemeClr val="bg2">
                    <a:lumMod val="10000"/>
                  </a:schemeClr>
                </a:solidFill>
              </a:rPr>
              <a:t>Graph Edit Distance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88064" y="2853879"/>
                <a:ext cx="9637776" cy="2714771"/>
              </a:xfrm>
            </p:spPr>
            <p:txBody>
              <a:bodyPr>
                <a:normAutofit/>
              </a:bodyPr>
              <a:lstStyle/>
              <a:p>
                <a:r>
                  <a:rPr lang="en-US" sz="2000" i="1" dirty="0">
                    <a:solidFill>
                      <a:schemeClr val="bg2">
                        <a:lumMod val="10000"/>
                      </a:schemeClr>
                    </a:solidFill>
                  </a:rPr>
                  <a:t>Graph edit distance </a:t>
                </a:r>
                <a:r>
                  <a:rPr lang="en-US" sz="2000" dirty="0">
                    <a:solidFill>
                      <a:schemeClr val="bg2">
                        <a:lumMod val="10000"/>
                      </a:schemeClr>
                    </a:solidFill>
                  </a:rPr>
                  <a:t>(GED) </a:t>
                </a:r>
                <a:r>
                  <a:rPr lang="en-US" sz="2000" dirty="0" err="1">
                    <a:solidFill>
                      <a:schemeClr val="bg2">
                        <a:lumMod val="10000"/>
                      </a:schemeClr>
                    </a:solidFill>
                  </a:rPr>
                  <a:t>adalah</a:t>
                </a:r>
                <a:r>
                  <a:rPr lang="en-US" sz="2000" dirty="0">
                    <a:solidFill>
                      <a:schemeClr val="bg2">
                        <a:lumMod val="10000"/>
                      </a:schemeClr>
                    </a:solidFill>
                  </a:rPr>
                  <a:t> </a:t>
                </a:r>
                <a:r>
                  <a:rPr lang="en-US" sz="2000" dirty="0" err="1">
                    <a:solidFill>
                      <a:schemeClr val="bg2">
                        <a:lumMod val="10000"/>
                      </a:schemeClr>
                    </a:solidFill>
                  </a:rPr>
                  <a:t>sebuah</a:t>
                </a:r>
                <a:r>
                  <a:rPr lang="en-US" sz="2000" dirty="0">
                    <a:solidFill>
                      <a:schemeClr val="bg2">
                        <a:lumMod val="10000"/>
                      </a:schemeClr>
                    </a:solidFill>
                  </a:rPr>
                  <a:t> </a:t>
                </a:r>
                <a:r>
                  <a:rPr lang="en-US" sz="2000" dirty="0" err="1">
                    <a:solidFill>
                      <a:schemeClr val="bg2">
                        <a:lumMod val="10000"/>
                      </a:schemeClr>
                    </a:solidFill>
                  </a:rPr>
                  <a:t>teknik</a:t>
                </a:r>
                <a:r>
                  <a:rPr lang="en-US" sz="2000" dirty="0">
                    <a:solidFill>
                      <a:schemeClr val="bg2">
                        <a:lumMod val="10000"/>
                      </a:schemeClr>
                    </a:solidFill>
                  </a:rPr>
                  <a:t> </a:t>
                </a:r>
                <a:r>
                  <a:rPr lang="en-US" sz="2000" dirty="0" err="1">
                    <a:solidFill>
                      <a:schemeClr val="bg2">
                        <a:lumMod val="10000"/>
                      </a:schemeClr>
                    </a:solidFill>
                  </a:rPr>
                  <a:t>untuk</a:t>
                </a:r>
                <a:r>
                  <a:rPr lang="en-US" sz="2000" dirty="0">
                    <a:solidFill>
                      <a:schemeClr val="bg2">
                        <a:lumMod val="10000"/>
                      </a:schemeClr>
                    </a:solidFill>
                  </a:rPr>
                  <a:t> </a:t>
                </a:r>
                <a:r>
                  <a:rPr lang="en-US" sz="2000" dirty="0" err="1">
                    <a:solidFill>
                      <a:schemeClr val="bg2">
                        <a:lumMod val="10000"/>
                      </a:schemeClr>
                    </a:solidFill>
                  </a:rPr>
                  <a:t>mengukur</a:t>
                </a:r>
                <a:r>
                  <a:rPr lang="en-US" sz="2000" dirty="0">
                    <a:solidFill>
                      <a:schemeClr val="bg2">
                        <a:lumMod val="10000"/>
                      </a:schemeClr>
                    </a:solidFill>
                  </a:rPr>
                  <a:t> </a:t>
                </a:r>
                <a:r>
                  <a:rPr lang="en-US" sz="2000" dirty="0" err="1">
                    <a:solidFill>
                      <a:schemeClr val="bg2">
                        <a:lumMod val="10000"/>
                      </a:schemeClr>
                    </a:solidFill>
                  </a:rPr>
                  <a:t>kemiripan</a:t>
                </a:r>
                <a:r>
                  <a:rPr lang="en-US" sz="2000" dirty="0">
                    <a:solidFill>
                      <a:schemeClr val="bg2">
                        <a:lumMod val="10000"/>
                      </a:schemeClr>
                    </a:solidFill>
                  </a:rPr>
                  <a:t> </a:t>
                </a:r>
                <a:r>
                  <a:rPr lang="en-US" sz="2000" dirty="0" err="1">
                    <a:solidFill>
                      <a:schemeClr val="bg2">
                        <a:lumMod val="10000"/>
                      </a:schemeClr>
                    </a:solidFill>
                  </a:rPr>
                  <a:t>antar</a:t>
                </a:r>
                <a:r>
                  <a:rPr lang="en-US" sz="2000" dirty="0">
                    <a:solidFill>
                      <a:schemeClr val="bg2">
                        <a:lumMod val="10000"/>
                      </a:schemeClr>
                    </a:solidFill>
                  </a:rPr>
                  <a:t> </a:t>
                </a:r>
                <a:r>
                  <a:rPr lang="en-US" sz="2000" dirty="0" err="1">
                    <a:solidFill>
                      <a:schemeClr val="bg2">
                        <a:lumMod val="10000"/>
                      </a:schemeClr>
                    </a:solidFill>
                  </a:rPr>
                  <a:t>dua</a:t>
                </a:r>
                <a:r>
                  <a:rPr lang="en-US" sz="2000" dirty="0">
                    <a:solidFill>
                      <a:schemeClr val="bg2">
                        <a:lumMod val="10000"/>
                      </a:schemeClr>
                    </a:solidFill>
                  </a:rPr>
                  <a:t> </a:t>
                </a:r>
                <a:r>
                  <a:rPr lang="en-US" sz="2000" dirty="0" err="1">
                    <a:solidFill>
                      <a:schemeClr val="bg2">
                        <a:lumMod val="10000"/>
                      </a:schemeClr>
                    </a:solidFill>
                  </a:rPr>
                  <a:t>buah</a:t>
                </a:r>
                <a:r>
                  <a:rPr lang="en-US" sz="2000" dirty="0">
                    <a:solidFill>
                      <a:schemeClr val="bg2">
                        <a:lumMod val="10000"/>
                      </a:schemeClr>
                    </a:solidFill>
                  </a:rPr>
                  <a:t> </a:t>
                </a:r>
                <a:r>
                  <a:rPr lang="en-US" sz="2000" i="1" dirty="0">
                    <a:solidFill>
                      <a:schemeClr val="bg2">
                        <a:lumMod val="10000"/>
                      </a:schemeClr>
                    </a:solidFill>
                  </a:rPr>
                  <a:t>graph</a:t>
                </a:r>
                <a:r>
                  <a:rPr lang="en-US" sz="2000" dirty="0">
                    <a:solidFill>
                      <a:schemeClr val="bg2">
                        <a:lumMod val="10000"/>
                      </a:schemeClr>
                    </a:solidFill>
                  </a:rPr>
                  <a:t>.</a:t>
                </a:r>
              </a:p>
              <a:p>
                <a:r>
                  <a:rPr lang="en-US" sz="2000" dirty="0" err="1">
                    <a:solidFill>
                      <a:schemeClr val="bg2">
                        <a:lumMod val="10000"/>
                      </a:schemeClr>
                    </a:solidFill>
                  </a:rPr>
                  <a:t>Penerapan</a:t>
                </a:r>
                <a:r>
                  <a:rPr lang="en-US" sz="2000" dirty="0">
                    <a:solidFill>
                      <a:schemeClr val="bg2">
                        <a:lumMod val="10000"/>
                      </a:schemeClr>
                    </a:solidFill>
                  </a:rPr>
                  <a:t> </a:t>
                </a:r>
                <a:r>
                  <a:rPr lang="en-US" sz="2000" dirty="0" err="1">
                    <a:solidFill>
                      <a:schemeClr val="bg2">
                        <a:lumMod val="10000"/>
                      </a:schemeClr>
                    </a:solidFill>
                  </a:rPr>
                  <a:t>utamanya</a:t>
                </a:r>
                <a:r>
                  <a:rPr lang="en-US" sz="2000" dirty="0">
                    <a:solidFill>
                      <a:schemeClr val="bg2">
                        <a:lumMod val="10000"/>
                      </a:schemeClr>
                    </a:solidFill>
                  </a:rPr>
                  <a:t> </a:t>
                </a:r>
                <a:r>
                  <a:rPr lang="en-US" sz="2000" dirty="0" err="1">
                    <a:solidFill>
                      <a:schemeClr val="bg2">
                        <a:lumMod val="10000"/>
                      </a:schemeClr>
                    </a:solidFill>
                  </a:rPr>
                  <a:t>yaitu</a:t>
                </a:r>
                <a:r>
                  <a:rPr lang="en-US" sz="2000" dirty="0">
                    <a:solidFill>
                      <a:schemeClr val="bg2">
                        <a:lumMod val="10000"/>
                      </a:schemeClr>
                    </a:solidFill>
                  </a:rPr>
                  <a:t> pada </a:t>
                </a:r>
                <a:r>
                  <a:rPr lang="en-US" sz="2000" i="1" dirty="0">
                    <a:solidFill>
                      <a:schemeClr val="bg2">
                        <a:lumMod val="10000"/>
                      </a:schemeClr>
                    </a:solidFill>
                  </a:rPr>
                  <a:t>inexact graph matching</a:t>
                </a:r>
                <a:r>
                  <a:rPr lang="en-US" sz="2000" dirty="0">
                    <a:solidFill>
                      <a:schemeClr val="bg2">
                        <a:lumMod val="10000"/>
                      </a:schemeClr>
                    </a:solidFill>
                  </a:rPr>
                  <a:t> </a:t>
                </a:r>
                <a:r>
                  <a:rPr lang="en-US" sz="2000" dirty="0" err="1">
                    <a:solidFill>
                      <a:schemeClr val="bg2">
                        <a:lumMod val="10000"/>
                      </a:schemeClr>
                    </a:solidFill>
                  </a:rPr>
                  <a:t>atau</a:t>
                </a:r>
                <a:r>
                  <a:rPr lang="en-US" sz="2000" dirty="0">
                    <a:solidFill>
                      <a:schemeClr val="bg2">
                        <a:lumMod val="10000"/>
                      </a:schemeClr>
                    </a:solidFill>
                  </a:rPr>
                  <a:t> </a:t>
                </a:r>
                <a:r>
                  <a:rPr lang="en-US" sz="2000" i="1" dirty="0">
                    <a:solidFill>
                      <a:schemeClr val="bg2">
                        <a:lumMod val="10000"/>
                      </a:schemeClr>
                    </a:solidFill>
                  </a:rPr>
                  <a:t>error-tolerant</a:t>
                </a:r>
                <a:r>
                  <a:rPr lang="en-US" sz="2000" dirty="0">
                    <a:solidFill>
                      <a:schemeClr val="bg2">
                        <a:lumMod val="10000"/>
                      </a:schemeClr>
                    </a:solidFill>
                  </a:rPr>
                  <a:t> </a:t>
                </a:r>
                <a:r>
                  <a:rPr lang="en-US" sz="2000" i="1" dirty="0">
                    <a:solidFill>
                      <a:schemeClr val="bg2">
                        <a:lumMod val="10000"/>
                      </a:schemeClr>
                    </a:solidFill>
                  </a:rPr>
                  <a:t>pattern recognition</a:t>
                </a:r>
                <a:r>
                  <a:rPr lang="en-US" sz="2000" dirty="0">
                    <a:solidFill>
                      <a:schemeClr val="bg2">
                        <a:lumMod val="10000"/>
                      </a:schemeClr>
                    </a:solidFill>
                  </a:rPr>
                  <a:t>.</a:t>
                </a:r>
              </a:p>
              <a:p>
                <a:pPr marL="0" indent="0">
                  <a:buNone/>
                </a:pPr>
                <a:endParaRPr lang="en-US" sz="2000" dirty="0">
                  <a:solidFill>
                    <a:schemeClr val="bg2">
                      <a:lumMod val="10000"/>
                    </a:schemeClr>
                  </a:solidFill>
                </a:endParaRPr>
              </a:p>
              <a:p>
                <a:pPr marL="0" indent="0">
                  <a:buNone/>
                </a:pPr>
                <a:r>
                  <a:rPr lang="en-US" sz="2000" dirty="0">
                    <a:solidFill>
                      <a:schemeClr val="bg2">
                        <a:lumMod val="10000"/>
                      </a:schemeClr>
                    </a:solidFill>
                  </a:rPr>
                  <a:t>	</a:t>
                </a:r>
                <a14:m>
                  <m:oMath xmlns:m="http://schemas.openxmlformats.org/officeDocument/2006/math">
                    <m:r>
                      <a:rPr lang="en-US" sz="2000" i="1">
                        <a:solidFill>
                          <a:schemeClr val="bg2">
                            <a:lumMod val="10000"/>
                          </a:schemeClr>
                        </a:solidFill>
                        <a:latin typeface="Cambria Math" panose="02040503050406030204" pitchFamily="18" charset="0"/>
                      </a:rPr>
                      <m:t>𝐺𝐸𝐷</m:t>
                    </m:r>
                    <m:d>
                      <m:dPr>
                        <m:ctrlPr>
                          <a:rPr lang="en-US" sz="2000" i="1">
                            <a:solidFill>
                              <a:schemeClr val="bg2">
                                <a:lumMod val="10000"/>
                              </a:schemeClr>
                            </a:solidFill>
                            <a:latin typeface="Cambria Math" panose="02040503050406030204" pitchFamily="18" charset="0"/>
                          </a:rPr>
                        </m:ctrlPr>
                      </m:dPr>
                      <m:e>
                        <m:sSub>
                          <m:sSubPr>
                            <m:ctrlPr>
                              <a:rPr lang="en-US" sz="2000" i="1">
                                <a:solidFill>
                                  <a:schemeClr val="bg2">
                                    <a:lumMod val="10000"/>
                                  </a:schemeClr>
                                </a:solidFill>
                                <a:latin typeface="Cambria Math" panose="02040503050406030204" pitchFamily="18" charset="0"/>
                              </a:rPr>
                            </m:ctrlPr>
                          </m:sSubPr>
                          <m:e>
                            <m:r>
                              <a:rPr lang="en-US" sz="2000" i="1">
                                <a:solidFill>
                                  <a:schemeClr val="bg2">
                                    <a:lumMod val="10000"/>
                                  </a:schemeClr>
                                </a:solidFill>
                                <a:latin typeface="Cambria Math" panose="02040503050406030204" pitchFamily="18" charset="0"/>
                              </a:rPr>
                              <m:t>𝑔</m:t>
                            </m:r>
                          </m:e>
                          <m:sub>
                            <m:r>
                              <a:rPr lang="en-US" sz="2000" i="1">
                                <a:solidFill>
                                  <a:schemeClr val="bg2">
                                    <a:lumMod val="10000"/>
                                  </a:schemeClr>
                                </a:solidFill>
                                <a:latin typeface="Cambria Math" panose="02040503050406030204" pitchFamily="18" charset="0"/>
                              </a:rPr>
                              <m:t>1</m:t>
                            </m:r>
                          </m:sub>
                        </m:sSub>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i="1">
                                <a:solidFill>
                                  <a:schemeClr val="bg2">
                                    <a:lumMod val="10000"/>
                                  </a:schemeClr>
                                </a:solidFill>
                                <a:latin typeface="Cambria Math" panose="02040503050406030204" pitchFamily="18" charset="0"/>
                              </a:rPr>
                              <m:t>𝑔</m:t>
                            </m:r>
                          </m:e>
                          <m:sub>
                            <m:r>
                              <a:rPr lang="en-US" sz="2000" i="1">
                                <a:solidFill>
                                  <a:schemeClr val="bg2">
                                    <a:lumMod val="10000"/>
                                  </a:schemeClr>
                                </a:solidFill>
                                <a:latin typeface="Cambria Math" panose="02040503050406030204" pitchFamily="18" charset="0"/>
                              </a:rPr>
                              <m:t>2</m:t>
                            </m:r>
                          </m:sub>
                        </m:sSub>
                      </m:e>
                    </m:d>
                    <m:r>
                      <a:rPr lang="en-US" sz="2000" i="1">
                        <a:solidFill>
                          <a:schemeClr val="bg2">
                            <a:lumMod val="10000"/>
                          </a:schemeClr>
                        </a:solidFill>
                        <a:latin typeface="Cambria Math" panose="02040503050406030204" pitchFamily="18" charset="0"/>
                      </a:rPr>
                      <m:t>=</m:t>
                    </m:r>
                    <m:func>
                      <m:funcPr>
                        <m:ctrlPr>
                          <a:rPr lang="en-US" sz="2000" i="1">
                            <a:solidFill>
                              <a:schemeClr val="bg2">
                                <a:lumMod val="10000"/>
                              </a:schemeClr>
                            </a:solidFill>
                            <a:latin typeface="Cambria Math" panose="02040503050406030204" pitchFamily="18" charset="0"/>
                          </a:rPr>
                        </m:ctrlPr>
                      </m:funcPr>
                      <m:fName>
                        <m:limLow>
                          <m:limLowPr>
                            <m:ctrlPr>
                              <a:rPr lang="en-US" sz="2000" i="1">
                                <a:solidFill>
                                  <a:schemeClr val="bg2">
                                    <a:lumMod val="10000"/>
                                  </a:schemeClr>
                                </a:solidFill>
                                <a:latin typeface="Cambria Math" panose="02040503050406030204" pitchFamily="18" charset="0"/>
                              </a:rPr>
                            </m:ctrlPr>
                          </m:limLowPr>
                          <m:e>
                            <m:r>
                              <m:rPr>
                                <m:sty m:val="p"/>
                              </m:rPr>
                              <a:rPr lang="id-ID" sz="2000">
                                <a:solidFill>
                                  <a:schemeClr val="bg2">
                                    <a:lumMod val="10000"/>
                                  </a:schemeClr>
                                </a:solidFill>
                                <a:latin typeface="Cambria Math" panose="02040503050406030204" pitchFamily="18" charset="0"/>
                              </a:rPr>
                              <m:t>min</m:t>
                            </m:r>
                          </m:e>
                          <m:lim>
                            <m:d>
                              <m:dPr>
                                <m:ctrlPr>
                                  <a:rPr lang="en-US" sz="2000" i="1">
                                    <a:solidFill>
                                      <a:schemeClr val="bg2">
                                        <a:lumMod val="10000"/>
                                      </a:schemeClr>
                                    </a:solidFill>
                                    <a:latin typeface="Cambria Math" panose="02040503050406030204" pitchFamily="18" charset="0"/>
                                  </a:rPr>
                                </m:ctrlPr>
                              </m:dPr>
                              <m:e>
                                <m:sSub>
                                  <m:sSubPr>
                                    <m:ctrlPr>
                                      <a:rPr lang="en-US" sz="2000" i="1">
                                        <a:solidFill>
                                          <a:schemeClr val="bg2">
                                            <a:lumMod val="10000"/>
                                          </a:schemeClr>
                                        </a:solidFill>
                                        <a:latin typeface="Cambria Math" panose="02040503050406030204" pitchFamily="18" charset="0"/>
                                      </a:rPr>
                                    </m:ctrlPr>
                                  </m:sSubPr>
                                  <m:e>
                                    <m:r>
                                      <a:rPr lang="en-US" sz="2000" i="1">
                                        <a:solidFill>
                                          <a:schemeClr val="bg2">
                                            <a:lumMod val="10000"/>
                                          </a:schemeClr>
                                        </a:solidFill>
                                        <a:latin typeface="Cambria Math" panose="02040503050406030204" pitchFamily="18" charset="0"/>
                                      </a:rPr>
                                      <m:t>𝑒</m:t>
                                    </m:r>
                                  </m:e>
                                  <m:sub>
                                    <m:r>
                                      <a:rPr lang="en-US" sz="2000" i="1">
                                        <a:solidFill>
                                          <a:schemeClr val="bg2">
                                            <a:lumMod val="10000"/>
                                          </a:schemeClr>
                                        </a:solidFill>
                                        <a:latin typeface="Cambria Math" panose="02040503050406030204" pitchFamily="18" charset="0"/>
                                      </a:rPr>
                                      <m:t>1,…,,</m:t>
                                    </m:r>
                                  </m:sub>
                                </m:sSub>
                                <m:sSub>
                                  <m:sSubPr>
                                    <m:ctrlPr>
                                      <a:rPr lang="en-US" sz="2000" i="1">
                                        <a:solidFill>
                                          <a:schemeClr val="bg2">
                                            <a:lumMod val="10000"/>
                                          </a:schemeClr>
                                        </a:solidFill>
                                        <a:latin typeface="Cambria Math" panose="02040503050406030204" pitchFamily="18" charset="0"/>
                                      </a:rPr>
                                    </m:ctrlPr>
                                  </m:sSubPr>
                                  <m:e>
                                    <m:r>
                                      <a:rPr lang="en-US" sz="2000" i="1">
                                        <a:solidFill>
                                          <a:schemeClr val="bg2">
                                            <a:lumMod val="10000"/>
                                          </a:schemeClr>
                                        </a:solidFill>
                                        <a:latin typeface="Cambria Math" panose="02040503050406030204" pitchFamily="18" charset="0"/>
                                      </a:rPr>
                                      <m:t>𝑒</m:t>
                                    </m:r>
                                  </m:e>
                                  <m:sub>
                                    <m:r>
                                      <a:rPr lang="en-US" sz="2000" i="1">
                                        <a:solidFill>
                                          <a:schemeClr val="bg2">
                                            <a:lumMod val="10000"/>
                                          </a:schemeClr>
                                        </a:solidFill>
                                        <a:latin typeface="Cambria Math" panose="02040503050406030204" pitchFamily="18" charset="0"/>
                                      </a:rPr>
                                      <m:t>𝑘</m:t>
                                    </m:r>
                                  </m:sub>
                                </m:sSub>
                              </m:e>
                            </m:d>
                            <m:r>
                              <a:rPr lang="en-US" sz="2000" i="1">
                                <a:solidFill>
                                  <a:schemeClr val="bg2">
                                    <a:lumMod val="10000"/>
                                  </a:schemeClr>
                                </a:solidFill>
                                <a:latin typeface="Cambria Math" panose="02040503050406030204" pitchFamily="18" charset="0"/>
                              </a:rPr>
                              <m:t> ∈ </m:t>
                            </m:r>
                            <m:r>
                              <a:rPr lang="en-US" sz="2000" i="1">
                                <a:solidFill>
                                  <a:schemeClr val="bg2">
                                    <a:lumMod val="10000"/>
                                  </a:schemeClr>
                                </a:solidFill>
                                <a:latin typeface="Cambria Math" panose="02040503050406030204" pitchFamily="18" charset="0"/>
                              </a:rPr>
                              <m:t>𝑃</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i="1">
                                    <a:solidFill>
                                      <a:schemeClr val="bg2">
                                        <a:lumMod val="10000"/>
                                      </a:schemeClr>
                                    </a:solidFill>
                                    <a:latin typeface="Cambria Math" panose="02040503050406030204" pitchFamily="18" charset="0"/>
                                  </a:rPr>
                                  <m:t>𝑔</m:t>
                                </m:r>
                              </m:e>
                              <m:sub>
                                <m:r>
                                  <a:rPr lang="en-US" sz="2000" i="1">
                                    <a:solidFill>
                                      <a:schemeClr val="bg2">
                                        <a:lumMod val="10000"/>
                                      </a:schemeClr>
                                    </a:solidFill>
                                    <a:latin typeface="Cambria Math" panose="02040503050406030204" pitchFamily="18" charset="0"/>
                                  </a:rPr>
                                  <m:t>1,</m:t>
                                </m:r>
                              </m:sub>
                            </m:sSub>
                            <m:sSub>
                              <m:sSubPr>
                                <m:ctrlPr>
                                  <a:rPr lang="en-US" sz="2000" i="1">
                                    <a:solidFill>
                                      <a:schemeClr val="bg2">
                                        <a:lumMod val="10000"/>
                                      </a:schemeClr>
                                    </a:solidFill>
                                    <a:latin typeface="Cambria Math" panose="02040503050406030204" pitchFamily="18" charset="0"/>
                                  </a:rPr>
                                </m:ctrlPr>
                              </m:sSubPr>
                              <m:e>
                                <m:r>
                                  <a:rPr lang="en-US" sz="2000" i="1">
                                    <a:solidFill>
                                      <a:schemeClr val="bg2">
                                        <a:lumMod val="10000"/>
                                      </a:schemeClr>
                                    </a:solidFill>
                                    <a:latin typeface="Cambria Math" panose="02040503050406030204" pitchFamily="18" charset="0"/>
                                  </a:rPr>
                                  <m:t>𝑔</m:t>
                                </m:r>
                              </m:e>
                              <m:sub>
                                <m:r>
                                  <a:rPr lang="en-US" sz="2000" i="1">
                                    <a:solidFill>
                                      <a:schemeClr val="bg2">
                                        <a:lumMod val="10000"/>
                                      </a:schemeClr>
                                    </a:solidFill>
                                    <a:latin typeface="Cambria Math" panose="02040503050406030204" pitchFamily="18" charset="0"/>
                                  </a:rPr>
                                  <m:t>2</m:t>
                                </m:r>
                              </m:sub>
                            </m:sSub>
                            <m:r>
                              <a:rPr lang="en-US" sz="2000" i="1">
                                <a:solidFill>
                                  <a:schemeClr val="bg2">
                                    <a:lumMod val="10000"/>
                                  </a:schemeClr>
                                </a:solidFill>
                                <a:latin typeface="Cambria Math" panose="02040503050406030204" pitchFamily="18" charset="0"/>
                              </a:rPr>
                              <m:t>)</m:t>
                            </m:r>
                          </m:lim>
                        </m:limLow>
                      </m:fName>
                      <m:e>
                        <m:nary>
                          <m:naryPr>
                            <m:chr m:val="∑"/>
                            <m:limLoc m:val="undOvr"/>
                            <m:ctrlPr>
                              <a:rPr lang="en-US" sz="2000" i="1">
                                <a:solidFill>
                                  <a:schemeClr val="bg2">
                                    <a:lumMod val="10000"/>
                                  </a:schemeClr>
                                </a:solidFill>
                                <a:latin typeface="Cambria Math" panose="02040503050406030204" pitchFamily="18" charset="0"/>
                              </a:rPr>
                            </m:ctrlPr>
                          </m:naryPr>
                          <m:sub>
                            <m:r>
                              <a:rPr lang="en-US" sz="2000" i="1">
                                <a:solidFill>
                                  <a:schemeClr val="bg2">
                                    <a:lumMod val="10000"/>
                                  </a:schemeClr>
                                </a:solidFill>
                                <a:latin typeface="Cambria Math" panose="02040503050406030204" pitchFamily="18" charset="0"/>
                              </a:rPr>
                              <m:t>𝑖</m:t>
                            </m:r>
                            <m:r>
                              <a:rPr lang="en-US" sz="2000" i="1">
                                <a:solidFill>
                                  <a:schemeClr val="bg2">
                                    <a:lumMod val="10000"/>
                                  </a:schemeClr>
                                </a:solidFill>
                                <a:latin typeface="Cambria Math" panose="02040503050406030204" pitchFamily="18" charset="0"/>
                              </a:rPr>
                              <m:t>=1</m:t>
                            </m:r>
                          </m:sub>
                          <m:sup>
                            <m:r>
                              <a:rPr lang="en-US" sz="2000" i="1">
                                <a:solidFill>
                                  <a:schemeClr val="bg2">
                                    <a:lumMod val="10000"/>
                                  </a:schemeClr>
                                </a:solidFill>
                                <a:latin typeface="Cambria Math" panose="02040503050406030204" pitchFamily="18" charset="0"/>
                              </a:rPr>
                              <m:t>𝑘</m:t>
                            </m:r>
                          </m:sup>
                          <m:e>
                            <m:r>
                              <a:rPr lang="en-US" sz="2000" i="1">
                                <a:solidFill>
                                  <a:schemeClr val="bg2">
                                    <a:lumMod val="10000"/>
                                  </a:schemeClr>
                                </a:solidFill>
                                <a:latin typeface="Cambria Math" panose="02040503050406030204" pitchFamily="18" charset="0"/>
                              </a:rPr>
                              <m:t>𝑐</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i="1">
                                    <a:solidFill>
                                      <a:schemeClr val="bg2">
                                        <a:lumMod val="10000"/>
                                      </a:schemeClr>
                                    </a:solidFill>
                                    <a:latin typeface="Cambria Math" panose="02040503050406030204" pitchFamily="18" charset="0"/>
                                  </a:rPr>
                                  <m:t>𝑒</m:t>
                                </m:r>
                              </m:e>
                              <m:sub>
                                <m:r>
                                  <a:rPr lang="en-US" sz="2000" i="1">
                                    <a:solidFill>
                                      <a:schemeClr val="bg2">
                                        <a:lumMod val="10000"/>
                                      </a:schemeClr>
                                    </a:solidFill>
                                    <a:latin typeface="Cambria Math" panose="02040503050406030204" pitchFamily="18" charset="0"/>
                                  </a:rPr>
                                  <m:t>𝑖</m:t>
                                </m:r>
                              </m:sub>
                            </m:sSub>
                            <m:r>
                              <a:rPr lang="en-US" sz="2000" i="1">
                                <a:solidFill>
                                  <a:schemeClr val="bg2">
                                    <a:lumMod val="10000"/>
                                  </a:schemeClr>
                                </a:solidFill>
                                <a:latin typeface="Cambria Math" panose="02040503050406030204" pitchFamily="18" charset="0"/>
                              </a:rPr>
                              <m:t>)</m:t>
                            </m:r>
                          </m:e>
                        </m:nary>
                      </m:e>
                    </m:func>
                  </m:oMath>
                </a14:m>
                <a:r>
                  <a:rPr lang="en-US" sz="2000" dirty="0">
                    <a:solidFill>
                      <a:schemeClr val="bg2">
                        <a:lumMod val="10000"/>
                      </a:schemeClr>
                    </a:solidFill>
                  </a:rPr>
                  <a:t>	(1)</a:t>
                </a:r>
              </a:p>
              <a:p>
                <a:pPr marL="0" indent="0">
                  <a:buNone/>
                </a:pPr>
                <a:endParaRPr lang="en-US" sz="2000" dirty="0">
                  <a:solidFill>
                    <a:schemeClr val="bg2">
                      <a:lumMod val="1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88064" y="2853879"/>
                <a:ext cx="9637776" cy="2714771"/>
              </a:xfrm>
              <a:blipFill>
                <a:blip r:embed="rId2"/>
                <a:stretch>
                  <a:fillRect l="-569" t="-2247" b="-6067"/>
                </a:stretch>
              </a:blipFill>
            </p:spPr>
            <p:txBody>
              <a:bodyPr/>
              <a:lstStyle/>
              <a:p>
                <a:r>
                  <a:rPr lang="en-GB">
                    <a:noFill/>
                  </a:rPr>
                  <a:t> </a:t>
                </a:r>
              </a:p>
            </p:txBody>
          </p:sp>
        </mc:Fallback>
      </mc:AlternateContent>
    </p:spTree>
    <p:extLst>
      <p:ext uri="{BB962C8B-B14F-4D97-AF65-F5344CB8AC3E}">
        <p14:creationId xmlns:p14="http://schemas.microsoft.com/office/powerpoint/2010/main" val="425226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811161"/>
            <a:ext cx="3335594" cy="5403370"/>
          </a:xfrm>
        </p:spPr>
        <p:txBody>
          <a:bodyPr>
            <a:normAutofit/>
          </a:bodyPr>
          <a:lstStyle/>
          <a:p>
            <a:r>
              <a:rPr lang="en-US">
                <a:solidFill>
                  <a:schemeClr val="bg1"/>
                </a:solidFill>
              </a:rPr>
              <a:t>Graph Edit Distance</a:t>
            </a:r>
          </a:p>
        </p:txBody>
      </p:sp>
      <p:graphicFrame>
        <p:nvGraphicFramePr>
          <p:cNvPr id="5" name="Content Placeholder 2">
            <a:extLst>
              <a:ext uri="{FF2B5EF4-FFF2-40B4-BE49-F238E27FC236}">
                <a16:creationId xmlns:a16="http://schemas.microsoft.com/office/drawing/2014/main" id="{09FA3A30-B3C5-43B0-B861-F85D77C75E9C}"/>
              </a:ext>
            </a:extLst>
          </p:cNvPr>
          <p:cNvGraphicFramePr>
            <a:graphicFrameLocks noGrp="1"/>
          </p:cNvGraphicFramePr>
          <p:nvPr>
            <p:ph idx="1"/>
            <p:extLst>
              <p:ext uri="{D42A27DB-BD31-4B8C-83A1-F6EECF244321}">
                <p14:modId xmlns:p14="http://schemas.microsoft.com/office/powerpoint/2010/main" val="3934410203"/>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280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Roadmap </a:t>
            </a:r>
            <a:r>
              <a:rPr lang="en-US" dirty="0" err="1"/>
              <a:t>Persentasi</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06852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90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Python Programming Language</a:t>
            </a:r>
          </a:p>
        </p:txBody>
      </p:sp>
      <p:sp>
        <p:nvSpPr>
          <p:cNvPr id="3" name="Content Placeholder 2"/>
          <p:cNvSpPr>
            <a:spLocks noGrp="1"/>
          </p:cNvSpPr>
          <p:nvPr>
            <p:ph idx="1"/>
          </p:nvPr>
        </p:nvSpPr>
        <p:spPr>
          <a:xfrm>
            <a:off x="838200" y="2015406"/>
            <a:ext cx="10515600" cy="4065986"/>
          </a:xfrm>
        </p:spPr>
        <p:txBody>
          <a:bodyPr anchor="ctr">
            <a:normAutofit/>
          </a:bodyPr>
          <a:lstStyle/>
          <a:p>
            <a:pPr marL="0" indent="0">
              <a:buNone/>
            </a:pPr>
            <a:r>
              <a:rPr lang="en-US" sz="2000" i="1" dirty="0"/>
              <a:t>Python</a:t>
            </a:r>
            <a:r>
              <a:rPr lang="en-US" sz="2000" dirty="0"/>
              <a:t> merupakan bahasa pemrograman tingkat tinggi dengan </a:t>
            </a:r>
            <a:r>
              <a:rPr lang="en-US" sz="2000" i="1" dirty="0"/>
              <a:t>interpreter </a:t>
            </a:r>
            <a:r>
              <a:rPr lang="en-US" sz="2000" dirty="0"/>
              <a:t>yang dapat digunakan untuk pemrograman secara umum. Pertama kali ditemukan pada 1991 oleh Guido van Rossum.</a:t>
            </a:r>
          </a:p>
          <a:p>
            <a:r>
              <a:rPr lang="en-US" sz="2000" i="1" dirty="0"/>
              <a:t>NumPy</a:t>
            </a:r>
          </a:p>
          <a:p>
            <a:pPr lvl="0"/>
            <a:r>
              <a:rPr lang="en-US" sz="2000" i="1" dirty="0"/>
              <a:t>Matplotlib</a:t>
            </a:r>
            <a:endParaRPr lang="en-US" sz="2000" dirty="0"/>
          </a:p>
          <a:p>
            <a:pPr lvl="0"/>
            <a:r>
              <a:rPr lang="en-US" sz="2000" i="1" dirty="0"/>
              <a:t>Virtualenv</a:t>
            </a:r>
            <a:endParaRPr lang="en-US" sz="2000" dirty="0"/>
          </a:p>
          <a:p>
            <a:pPr lvl="0"/>
            <a:r>
              <a:rPr lang="en-US" sz="2000" i="1" dirty="0"/>
              <a:t>Jupyter Notebook</a:t>
            </a:r>
            <a:endParaRPr lang="en-US" sz="2000" dirty="0"/>
          </a:p>
          <a:p>
            <a:pPr lvl="0"/>
            <a:r>
              <a:rPr lang="en-US" sz="2000" i="1" dirty="0"/>
              <a:t>Scikit-Image</a:t>
            </a:r>
            <a:endParaRPr lang="en-US" sz="2000" dirty="0"/>
          </a:p>
          <a:p>
            <a:pPr lvl="0"/>
            <a:r>
              <a:rPr lang="en-US" sz="2000" i="1" dirty="0"/>
              <a:t>NetworkX</a:t>
            </a:r>
            <a:endParaRPr lang="en-US" sz="2000" dirty="0"/>
          </a:p>
          <a:p>
            <a:pPr lvl="0"/>
            <a:r>
              <a:rPr lang="en-US" sz="2000" i="1" dirty="0"/>
              <a:t>Flask</a:t>
            </a:r>
            <a:endParaRPr lang="en-US" sz="2000" dirty="0"/>
          </a:p>
          <a:p>
            <a:pPr marL="0" indent="0">
              <a:buNone/>
            </a:pPr>
            <a:endParaRPr lang="en-US" sz="2000" dirty="0"/>
          </a:p>
        </p:txBody>
      </p:sp>
    </p:spTree>
    <p:extLst>
      <p:ext uri="{BB962C8B-B14F-4D97-AF65-F5344CB8AC3E}">
        <p14:creationId xmlns:p14="http://schemas.microsoft.com/office/powerpoint/2010/main" val="212061980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fik 4">
            <a:extLst>
              <a:ext uri="{FF2B5EF4-FFF2-40B4-BE49-F238E27FC236}">
                <a16:creationId xmlns:a16="http://schemas.microsoft.com/office/drawing/2014/main" id="{14694BA8-D4F4-4410-A09C-523A1D4FF3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5" name="Grafik 4" descr="Tools">
            <a:extLst>
              <a:ext uri="{FF2B5EF4-FFF2-40B4-BE49-F238E27FC236}">
                <a16:creationId xmlns:a16="http://schemas.microsoft.com/office/drawing/2014/main" id="{2B393947-E0E3-4726-85DB-58109E75C7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2743201"/>
            <a:ext cx="1371600" cy="1371600"/>
          </a:xfrm>
          <a:prstGeom prst="rect">
            <a:avLst/>
          </a:prstGeom>
        </p:spPr>
      </p:pic>
      <p:sp>
        <p:nvSpPr>
          <p:cNvPr id="2" name="Title 1"/>
          <p:cNvSpPr>
            <a:spLocks noGrp="1"/>
          </p:cNvSpPr>
          <p:nvPr>
            <p:ph type="title"/>
          </p:nvPr>
        </p:nvSpPr>
        <p:spPr>
          <a:xfrm>
            <a:off x="2370667" y="2187743"/>
            <a:ext cx="5293449" cy="2482515"/>
          </a:xfrm>
        </p:spPr>
        <p:txBody>
          <a:bodyPr vert="horz" lIns="91440" tIns="45720" rIns="91440" bIns="45720" rtlCol="0" anchor="ctr">
            <a:normAutofit/>
          </a:bodyPr>
          <a:lstStyle/>
          <a:p>
            <a:r>
              <a:rPr lang="en-US" kern="1200">
                <a:solidFill>
                  <a:schemeClr val="tx1"/>
                </a:solidFill>
                <a:latin typeface="+mj-lt"/>
                <a:ea typeface="+mj-ea"/>
                <a:cs typeface="+mj-cs"/>
              </a:rPr>
              <a:t>Metodologi Penelitian</a:t>
            </a:r>
          </a:p>
        </p:txBody>
      </p:sp>
      <p:sp>
        <p:nvSpPr>
          <p:cNvPr id="3" name="Text Placeholder 2"/>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492298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Desain</a:t>
            </a:r>
            <a:r>
              <a:rPr lang="en-US" dirty="0"/>
              <a:t> </a:t>
            </a:r>
            <a:r>
              <a:rPr lang="en-US" dirty="0" err="1"/>
              <a:t>Sistematika</a:t>
            </a:r>
            <a:r>
              <a:rPr lang="en-US" dirty="0"/>
              <a:t> </a:t>
            </a:r>
            <a:r>
              <a:rPr lang="en-US" dirty="0" err="1"/>
              <a:t>Penelitian</a:t>
            </a:r>
            <a:endParaRPr lang="en-US"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00723" y="2190750"/>
            <a:ext cx="9814926" cy="3557431"/>
          </a:xfrm>
          <a:prstGeom prst="rect">
            <a:avLst/>
          </a:prstGeom>
        </p:spPr>
      </p:pic>
    </p:spTree>
    <p:extLst>
      <p:ext uri="{BB962C8B-B14F-4D97-AF65-F5344CB8AC3E}">
        <p14:creationId xmlns:p14="http://schemas.microsoft.com/office/powerpoint/2010/main" val="3182062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3277" y="712269"/>
            <a:ext cx="3370998" cy="5502264"/>
          </a:xfrm>
        </p:spPr>
        <p:txBody>
          <a:bodyPr>
            <a:normAutofit/>
          </a:bodyPr>
          <a:lstStyle/>
          <a:p>
            <a:r>
              <a:rPr lang="en-US" dirty="0" err="1">
                <a:solidFill>
                  <a:srgbClr val="FFFFFF"/>
                </a:solidFill>
              </a:rPr>
              <a:t>Studi</a:t>
            </a:r>
            <a:r>
              <a:rPr lang="en-US" dirty="0">
                <a:solidFill>
                  <a:srgbClr val="FFFFFF"/>
                </a:solidFill>
              </a:rPr>
              <a:t> </a:t>
            </a:r>
            <a:r>
              <a:rPr lang="en-US" dirty="0" err="1">
                <a:solidFill>
                  <a:srgbClr val="FFFFFF"/>
                </a:solidFill>
              </a:rPr>
              <a:t>Literatur</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CF4C4EB5-08E9-4AF6-A0CD-A21A9CE6B981}"/>
              </a:ext>
            </a:extLst>
          </p:cNvPr>
          <p:cNvGraphicFramePr>
            <a:graphicFrameLocks noGrp="1"/>
          </p:cNvGraphicFramePr>
          <p:nvPr>
            <p:ph idx="1"/>
            <p:extLst>
              <p:ext uri="{D42A27DB-BD31-4B8C-83A1-F6EECF244321}">
                <p14:modId xmlns:p14="http://schemas.microsoft.com/office/powerpoint/2010/main" val="367533079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089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Persiapan</a:t>
            </a:r>
            <a:r>
              <a:rPr lang="en-US" dirty="0"/>
              <a:t> Data</a:t>
            </a:r>
          </a:p>
        </p:txBody>
      </p:sp>
      <p:sp>
        <p:nvSpPr>
          <p:cNvPr id="3" name="Content Placeholder 2"/>
          <p:cNvSpPr>
            <a:spLocks noGrp="1"/>
          </p:cNvSpPr>
          <p:nvPr>
            <p:ph idx="1"/>
          </p:nvPr>
        </p:nvSpPr>
        <p:spPr>
          <a:xfrm>
            <a:off x="838200" y="1825625"/>
            <a:ext cx="10515600" cy="1433055"/>
          </a:xfrm>
        </p:spPr>
        <p:txBody>
          <a:bodyPr>
            <a:normAutofit/>
          </a:bodyPr>
          <a:lstStyle/>
          <a:p>
            <a:pPr algn="just"/>
            <a:r>
              <a:rPr lang="en-US" sz="2400" dirty="0"/>
              <a:t>Data sintetis </a:t>
            </a:r>
            <a:r>
              <a:rPr lang="en-US" sz="2400" i="1" dirty="0"/>
              <a:t>(artificial) </a:t>
            </a:r>
            <a:r>
              <a:rPr lang="en-US" sz="2400" dirty="0"/>
              <a:t>yang dibuat dalam proses penelitian ini sebanyak 200 buah citra digital dengan ukuran 64 x 64 piksel. Data </a:t>
            </a:r>
            <a:r>
              <a:rPr lang="en-US" sz="2400" dirty="0" err="1"/>
              <a:t>terdiri</a:t>
            </a:r>
            <a:r>
              <a:rPr lang="en-US" sz="2400" dirty="0"/>
              <a:t> </a:t>
            </a:r>
            <a:r>
              <a:rPr lang="en-US" sz="2400" dirty="0" err="1"/>
              <a:t>dari</a:t>
            </a:r>
            <a:r>
              <a:rPr lang="en-US" sz="2400" dirty="0"/>
              <a:t> 4 </a:t>
            </a:r>
            <a:r>
              <a:rPr lang="en-US" sz="2400" dirty="0" err="1"/>
              <a:t>kelas</a:t>
            </a:r>
            <a:r>
              <a:rPr lang="en-US" sz="2400" dirty="0"/>
              <a:t> </a:t>
            </a:r>
            <a:r>
              <a:rPr lang="en-US" sz="2400" dirty="0" err="1"/>
              <a:t>pola</a:t>
            </a:r>
            <a:r>
              <a:rPr lang="en-US" sz="2400" dirty="0"/>
              <a:t> </a:t>
            </a:r>
            <a:r>
              <a:rPr lang="en-US" sz="2400" dirty="0" err="1"/>
              <a:t>berbeda</a:t>
            </a:r>
            <a:r>
              <a:rPr lang="en-US" sz="2400" dirty="0"/>
              <a:t> </a:t>
            </a:r>
            <a:r>
              <a:rPr lang="en-US" sz="2400" dirty="0" err="1"/>
              <a:t>sehingga</a:t>
            </a:r>
            <a:r>
              <a:rPr lang="en-US" sz="2400" dirty="0"/>
              <a:t> </a:t>
            </a:r>
            <a:r>
              <a:rPr lang="en-US" sz="2400" dirty="0" err="1"/>
              <a:t>masing-masingnya</a:t>
            </a:r>
            <a:r>
              <a:rPr lang="en-US" sz="2400" dirty="0"/>
              <a:t> </a:t>
            </a:r>
            <a:r>
              <a:rPr lang="en-US" sz="2400" dirty="0" err="1"/>
              <a:t>berjumlah</a:t>
            </a:r>
            <a:r>
              <a:rPr lang="en-US" sz="2400" dirty="0"/>
              <a:t> 50 </a:t>
            </a:r>
            <a:r>
              <a:rPr lang="en-US" sz="2400" dirty="0" err="1"/>
              <a:t>buah</a:t>
            </a:r>
            <a:endParaRPr lang="en-US" sz="2400" dirty="0"/>
          </a:p>
          <a:p>
            <a:pPr marL="0" indent="0">
              <a:buNone/>
            </a:pPr>
            <a:endParaRPr lang="en-US" sz="2400" dirty="0"/>
          </a:p>
        </p:txBody>
      </p:sp>
      <p:grpSp>
        <p:nvGrpSpPr>
          <p:cNvPr id="4" name="Group 3"/>
          <p:cNvGrpSpPr/>
          <p:nvPr/>
        </p:nvGrpSpPr>
        <p:grpSpPr>
          <a:xfrm>
            <a:off x="2052220" y="3802295"/>
            <a:ext cx="8087559" cy="1468395"/>
            <a:chOff x="230820" y="17769"/>
            <a:chExt cx="4057458" cy="737197"/>
          </a:xfrm>
        </p:grpSpPr>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l="1408" r="1408"/>
            <a:stretch/>
          </p:blipFill>
          <p:spPr bwMode="auto">
            <a:xfrm>
              <a:off x="230820" y="35511"/>
              <a:ext cx="719455" cy="719455"/>
            </a:xfrm>
            <a:prstGeom prst="rect">
              <a:avLst/>
            </a:prstGeom>
            <a:ln>
              <a:solidFill>
                <a:schemeClr val="tx1"/>
              </a:solidFill>
            </a:ln>
            <a:extLst>
              <a:ext uri="{53640926-AAD7-44D8-BBD7-CCE9431645EC}">
                <a14:shadowObscured xmlns:a14="http://schemas.microsoft.com/office/drawing/2010/main"/>
              </a:ext>
            </a:extLst>
          </p:spPr>
        </p:pic>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1732" r="1732" b="5714"/>
            <a:stretch/>
          </p:blipFill>
          <p:spPr bwMode="auto">
            <a:xfrm>
              <a:off x="1305017" y="35511"/>
              <a:ext cx="719455" cy="719455"/>
            </a:xfrm>
            <a:prstGeom prst="rect">
              <a:avLst/>
            </a:prstGeom>
            <a:ln>
              <a:solidFill>
                <a:schemeClr val="tx1"/>
              </a:solidFill>
            </a:ln>
            <a:extLst>
              <a:ext uri="{53640926-AAD7-44D8-BBD7-CCE9431645EC}">
                <a14:shadowObscured xmlns:a14="http://schemas.microsoft.com/office/drawing/2010/main"/>
              </a:ext>
            </a:extLst>
          </p:spPr>
        </p:pic>
        <p:pic>
          <p:nvPicPr>
            <p:cNvPr id="7" name="Picture 6" descr="Screen Clipping"/>
            <p:cNvPicPr>
              <a:picLocks noChangeAspect="1"/>
            </p:cNvPicPr>
            <p:nvPr/>
          </p:nvPicPr>
          <p:blipFill rotWithShape="1">
            <a:blip r:embed="rId4">
              <a:extLst>
                <a:ext uri="{28A0092B-C50C-407E-A947-70E740481C1C}">
                  <a14:useLocalDpi xmlns:a14="http://schemas.microsoft.com/office/drawing/2010/main" val="0"/>
                </a:ext>
              </a:extLst>
            </a:blip>
            <a:srcRect l="1449" r="1449"/>
            <a:stretch/>
          </p:blipFill>
          <p:spPr bwMode="auto">
            <a:xfrm>
              <a:off x="3568823" y="17769"/>
              <a:ext cx="719455" cy="719455"/>
            </a:xfrm>
            <a:prstGeom prst="rect">
              <a:avLst/>
            </a:prstGeom>
            <a:ln>
              <a:solidFill>
                <a:schemeClr val="tx1"/>
              </a:solidFill>
            </a:ln>
            <a:extLst>
              <a:ext uri="{53640926-AAD7-44D8-BBD7-CCE9431645EC}">
                <a14:shadowObscured xmlns:a14="http://schemas.microsoft.com/office/drawing/2010/main"/>
              </a:ext>
            </a:extLst>
          </p:spPr>
        </p:pic>
        <p:pic>
          <p:nvPicPr>
            <p:cNvPr id="8" name="Picture 7" descr="Screen Clipping"/>
            <p:cNvPicPr>
              <a:picLocks noChangeAspect="1"/>
            </p:cNvPicPr>
            <p:nvPr/>
          </p:nvPicPr>
          <p:blipFill rotWithShape="1">
            <a:blip r:embed="rId5">
              <a:extLst>
                <a:ext uri="{28A0092B-C50C-407E-A947-70E740481C1C}">
                  <a14:useLocalDpi xmlns:a14="http://schemas.microsoft.com/office/drawing/2010/main" val="0"/>
                </a:ext>
              </a:extLst>
            </a:blip>
            <a:srcRect t="1524" r="-1862" b="4655"/>
            <a:stretch/>
          </p:blipFill>
          <p:spPr bwMode="auto">
            <a:xfrm>
              <a:off x="2370337" y="35511"/>
              <a:ext cx="757555" cy="719455"/>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4011842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 name="Picture 3" descr="Sebuah gambar berisi mebel&#10;&#10;Deskripsi dihasilkan dengan keyakinan tinggi"/>
          <p:cNvPicPr/>
          <p:nvPr/>
        </p:nvPicPr>
        <p:blipFill>
          <a:blip r:embed="rId2">
            <a:extLst>
              <a:ext uri="{28A0092B-C50C-407E-A947-70E740481C1C}">
                <a14:useLocalDpi xmlns:a14="http://schemas.microsoft.com/office/drawing/2010/main" val="0"/>
              </a:ext>
            </a:extLst>
          </a:blip>
          <a:srcRect/>
          <a:stretch>
            <a:fillRect/>
          </a:stretch>
        </p:blipFill>
        <p:spPr bwMode="auto">
          <a:xfrm>
            <a:off x="4814783" y="2175092"/>
            <a:ext cx="7377217" cy="2305380"/>
          </a:xfrm>
          <a:prstGeom prst="rect">
            <a:avLst/>
          </a:prstGeom>
          <a:noFill/>
        </p:spPr>
      </p:pic>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Persiapan Data</a:t>
            </a:r>
          </a:p>
        </p:txBody>
      </p:sp>
      <p:sp>
        <p:nvSpPr>
          <p:cNvPr id="3" name="Content Placeholder 2"/>
          <p:cNvSpPr>
            <a:spLocks noGrp="1"/>
          </p:cNvSpPr>
          <p:nvPr>
            <p:ph idx="1"/>
          </p:nvPr>
        </p:nvSpPr>
        <p:spPr>
          <a:xfrm>
            <a:off x="643468" y="2638044"/>
            <a:ext cx="3363974" cy="3415622"/>
          </a:xfrm>
        </p:spPr>
        <p:txBody>
          <a:bodyPr>
            <a:normAutofit/>
          </a:bodyPr>
          <a:lstStyle/>
          <a:p>
            <a:pPr marL="0" indent="0" algn="just">
              <a:buNone/>
            </a:pPr>
            <a:r>
              <a:rPr lang="en-US" sz="2000" dirty="0">
                <a:solidFill>
                  <a:schemeClr val="bg1"/>
                </a:solidFill>
              </a:rPr>
              <a:t>Motif inti batik yang digunakan pada penelitian ini terdiri dari 3 varian:</a:t>
            </a:r>
          </a:p>
          <a:p>
            <a:pPr marL="514350" indent="-514350" algn="just">
              <a:buFont typeface="+mj-lt"/>
              <a:buAutoNum type="arabicParenR"/>
            </a:pPr>
            <a:r>
              <a:rPr lang="en-US" sz="2000" dirty="0">
                <a:solidFill>
                  <a:schemeClr val="bg1"/>
                </a:solidFill>
              </a:rPr>
              <a:t>Batik Grompol</a:t>
            </a:r>
          </a:p>
          <a:p>
            <a:pPr marL="514350" indent="-514350" algn="just">
              <a:buFont typeface="+mj-lt"/>
              <a:buAutoNum type="arabicParenR"/>
            </a:pPr>
            <a:r>
              <a:rPr lang="en-US" sz="2000" dirty="0">
                <a:solidFill>
                  <a:schemeClr val="bg1"/>
                </a:solidFill>
              </a:rPr>
              <a:t>Batik Parang</a:t>
            </a:r>
          </a:p>
          <a:p>
            <a:pPr marL="514350" indent="-514350" algn="just">
              <a:buFont typeface="+mj-lt"/>
              <a:buAutoNum type="arabicParenR"/>
            </a:pPr>
            <a:r>
              <a:rPr lang="en-US" sz="2000" dirty="0">
                <a:solidFill>
                  <a:schemeClr val="bg1"/>
                </a:solidFill>
              </a:rPr>
              <a:t>Batik Kawung</a:t>
            </a:r>
          </a:p>
          <a:p>
            <a:pPr marL="0" indent="0" algn="just">
              <a:buNone/>
            </a:pPr>
            <a:r>
              <a:rPr lang="en-US" sz="2000" dirty="0">
                <a:solidFill>
                  <a:schemeClr val="bg1"/>
                </a:solidFill>
              </a:rPr>
              <a:t>Setiap jenis motif batik terdiri masing-masing 60 citra untuk dimasukkan ke dalam data set</a:t>
            </a:r>
          </a:p>
        </p:txBody>
      </p:sp>
      <p:sp>
        <p:nvSpPr>
          <p:cNvPr id="5" name="Kotak Teks 4">
            <a:extLst>
              <a:ext uri="{FF2B5EF4-FFF2-40B4-BE49-F238E27FC236}">
                <a16:creationId xmlns:a16="http://schemas.microsoft.com/office/drawing/2014/main" id="{AD6EE2CA-B8CB-428F-9261-433D56F72B9B}"/>
              </a:ext>
            </a:extLst>
          </p:cNvPr>
          <p:cNvSpPr txBox="1"/>
          <p:nvPr/>
        </p:nvSpPr>
        <p:spPr>
          <a:xfrm>
            <a:off x="10781732" y="4111140"/>
            <a:ext cx="1064525" cy="369332"/>
          </a:xfrm>
          <a:prstGeom prst="rect">
            <a:avLst/>
          </a:prstGeom>
          <a:noFill/>
        </p:spPr>
        <p:txBody>
          <a:bodyPr wrap="square" rtlCol="0">
            <a:spAutoFit/>
          </a:bodyPr>
          <a:lstStyle/>
          <a:p>
            <a:r>
              <a:rPr lang="en-US" dirty="0"/>
              <a:t>64 x 64</a:t>
            </a:r>
          </a:p>
        </p:txBody>
      </p:sp>
    </p:spTree>
    <p:extLst>
      <p:ext uri="{BB962C8B-B14F-4D97-AF65-F5344CB8AC3E}">
        <p14:creationId xmlns:p14="http://schemas.microsoft.com/office/powerpoint/2010/main" val="4245218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92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5150" y="211600"/>
            <a:ext cx="10515600" cy="1325563"/>
          </a:xfrm>
        </p:spPr>
        <p:txBody>
          <a:bodyPr/>
          <a:lstStyle/>
          <a:p>
            <a:r>
              <a:rPr lang="en-US" dirty="0" err="1"/>
              <a:t>Segmentasi</a:t>
            </a:r>
            <a:r>
              <a:rPr lang="en-US" dirty="0"/>
              <a:t> Citra</a:t>
            </a:r>
          </a:p>
        </p:txBody>
      </p:sp>
      <p:sp>
        <p:nvSpPr>
          <p:cNvPr id="3" name="Content Placeholder 2"/>
          <p:cNvSpPr>
            <a:spLocks noGrp="1"/>
          </p:cNvSpPr>
          <p:nvPr>
            <p:ph idx="1"/>
          </p:nvPr>
        </p:nvSpPr>
        <p:spPr>
          <a:xfrm>
            <a:off x="429986" y="1537163"/>
            <a:ext cx="10515600" cy="1484178"/>
          </a:xfrm>
        </p:spPr>
        <p:txBody>
          <a:bodyPr/>
          <a:lstStyle/>
          <a:p>
            <a:pPr algn="just"/>
            <a:r>
              <a:rPr lang="en-US" i="1"/>
              <a:t>Input </a:t>
            </a:r>
            <a:r>
              <a:rPr lang="en-US"/>
              <a:t>pada tahap ini adalah citra digital 64 x 64 x 3. Setelah diproses, </a:t>
            </a:r>
            <a:r>
              <a:rPr lang="en-US" i="1"/>
              <a:t>output</a:t>
            </a:r>
            <a:r>
              <a:rPr lang="en-US"/>
              <a:t> dihasilkan berupa label dengan tipe data </a:t>
            </a:r>
            <a:r>
              <a:rPr lang="en-US" i="1"/>
              <a:t>array </a:t>
            </a:r>
            <a:r>
              <a:rPr lang="en-US"/>
              <a:t>n-dimensi ukuran </a:t>
            </a:r>
            <a:r>
              <a:rPr lang="id-ID" i="1"/>
              <a:t>64</a:t>
            </a:r>
            <a:r>
              <a:rPr lang="en-US"/>
              <a:t> x 64 yang  menunjukkan label </a:t>
            </a:r>
            <a:r>
              <a:rPr lang="en-US" i="1"/>
              <a:t>region</a:t>
            </a:r>
            <a:r>
              <a:rPr lang="en-US"/>
              <a:t> untuk setiap piksel</a:t>
            </a:r>
            <a:endParaRPr lang="en-US" dirty="0"/>
          </a:p>
        </p:txBody>
      </p:sp>
      <p:grpSp>
        <p:nvGrpSpPr>
          <p:cNvPr id="5" name="Group 4"/>
          <p:cNvGrpSpPr/>
          <p:nvPr/>
        </p:nvGrpSpPr>
        <p:grpSpPr>
          <a:xfrm>
            <a:off x="2017091" y="3429000"/>
            <a:ext cx="7635304" cy="2628766"/>
            <a:chOff x="0" y="0"/>
            <a:chExt cx="4362450" cy="144081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00175" cy="1400175"/>
            </a:xfrm>
            <a:prstGeom prst="rect">
              <a:avLst/>
            </a:prstGeom>
            <a:ln>
              <a:solidFill>
                <a:schemeClr val="tx1"/>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0" y="47625"/>
              <a:ext cx="1352550" cy="1393190"/>
            </a:xfrm>
            <a:prstGeom prst="rect">
              <a:avLst/>
            </a:prstGeom>
          </p:spPr>
        </p:pic>
        <p:sp>
          <p:nvSpPr>
            <p:cNvPr id="9" name="Right Arrow 8"/>
            <p:cNvSpPr/>
            <p:nvPr/>
          </p:nvSpPr>
          <p:spPr>
            <a:xfrm>
              <a:off x="1666875" y="390525"/>
              <a:ext cx="1162050" cy="609600"/>
            </a:xfrm>
            <a:prstGeom prst="rightArrow">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20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Segmentasi</a:t>
              </a:r>
            </a:p>
          </p:txBody>
        </p:sp>
      </p:grpSp>
    </p:spTree>
    <p:extLst>
      <p:ext uri="{BB962C8B-B14F-4D97-AF65-F5344CB8AC3E}">
        <p14:creationId xmlns:p14="http://schemas.microsoft.com/office/powerpoint/2010/main" val="1344989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lvl="0"/>
            <a:r>
              <a:rPr lang="en-US"/>
              <a:t>Ekstraksi Fitur melalui Pembangunan RAG</a:t>
            </a:r>
            <a:endParaRPr lang="en-US" dirty="0"/>
          </a:p>
        </p:txBody>
      </p:sp>
      <p:grpSp>
        <p:nvGrpSpPr>
          <p:cNvPr id="4" name="Group 3"/>
          <p:cNvGrpSpPr/>
          <p:nvPr/>
        </p:nvGrpSpPr>
        <p:grpSpPr>
          <a:xfrm>
            <a:off x="1012410" y="1870426"/>
            <a:ext cx="10341390" cy="1955616"/>
            <a:chOff x="0" y="0"/>
            <a:chExt cx="4802025" cy="907941"/>
          </a:xfrm>
        </p:grpSpPr>
        <p:grpSp>
          <p:nvGrpSpPr>
            <p:cNvPr id="7" name="Group 6"/>
            <p:cNvGrpSpPr/>
            <p:nvPr/>
          </p:nvGrpSpPr>
          <p:grpSpPr>
            <a:xfrm>
              <a:off x="0" y="0"/>
              <a:ext cx="3776102" cy="892614"/>
              <a:chOff x="0" y="0"/>
              <a:chExt cx="4562475" cy="107950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9500" cy="1079500"/>
              </a:xfrm>
              <a:prstGeom prst="rect">
                <a:avLst/>
              </a:prstGeom>
              <a:ln>
                <a:solidFill>
                  <a:schemeClr val="tx1"/>
                </a:solidFill>
              </a:ln>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610" b="610"/>
              <a:stretch/>
            </p:blipFill>
            <p:spPr bwMode="auto">
              <a:xfrm>
                <a:off x="2390775" y="0"/>
                <a:ext cx="1079500" cy="1079500"/>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11" name="Right Arrow 10"/>
              <p:cNvSpPr/>
              <p:nvPr/>
            </p:nvSpPr>
            <p:spPr>
              <a:xfrm>
                <a:off x="1202719" y="276225"/>
                <a:ext cx="997556" cy="56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d-ID" sz="1600" dirty="0">
                    <a:effectLst/>
                    <a:latin typeface="Times New Roman" panose="02020603050405020304" pitchFamily="18" charset="0"/>
                    <a:ea typeface="Calibri" panose="020F0502020204030204" pitchFamily="34" charset="0"/>
                    <a:cs typeface="Arial" panose="020B0604020202020204" pitchFamily="34" charset="0"/>
                  </a:rPr>
                  <a:t>Segmentasi</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2" name="Right Arrow 11"/>
              <p:cNvSpPr/>
              <p:nvPr/>
            </p:nvSpPr>
            <p:spPr>
              <a:xfrm>
                <a:off x="3638550" y="276225"/>
                <a:ext cx="923925" cy="56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d-ID" sz="1200" dirty="0">
                    <a:effectLst/>
                    <a:latin typeface="Times New Roman" panose="02020603050405020304" pitchFamily="18" charset="0"/>
                    <a:ea typeface="Calibri" panose="020F0502020204030204" pitchFamily="34" charset="0"/>
                    <a:cs typeface="Arial" panose="020B0604020202020204" pitchFamily="34" charset="0"/>
                  </a:rPr>
                  <a:t>RAG</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gr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560" r="560"/>
            <a:stretch/>
          </p:blipFill>
          <p:spPr bwMode="auto">
            <a:xfrm>
              <a:off x="3909850" y="15766"/>
              <a:ext cx="892175" cy="892175"/>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grpSp>
      <p:sp>
        <p:nvSpPr>
          <p:cNvPr id="13" name="TextBox 12"/>
          <p:cNvSpPr txBox="1"/>
          <p:nvPr/>
        </p:nvSpPr>
        <p:spPr>
          <a:xfrm>
            <a:off x="838200" y="4464727"/>
            <a:ext cx="10784305" cy="1569660"/>
          </a:xfrm>
          <a:prstGeom prst="rect">
            <a:avLst/>
          </a:prstGeom>
          <a:noFill/>
        </p:spPr>
        <p:txBody>
          <a:bodyPr wrap="square" numCol="2" rtlCol="0">
            <a:spAutoFit/>
          </a:bodyPr>
          <a:lstStyle/>
          <a:p>
            <a:pPr marL="793750" lvl="3" indent="-336550">
              <a:buFont typeface="+mj-lt"/>
              <a:buAutoNum type="arabicPeriod"/>
            </a:pPr>
            <a:r>
              <a:rPr lang="en-US" sz="3200" i="1" dirty="0"/>
              <a:t>Nodes</a:t>
            </a:r>
          </a:p>
          <a:p>
            <a:pPr marL="793750" lvl="3" indent="-336550">
              <a:buFont typeface="+mj-lt"/>
              <a:buAutoNum type="arabicPeriod"/>
            </a:pPr>
            <a:r>
              <a:rPr lang="en-US" sz="3200" i="1" dirty="0"/>
              <a:t>Total Color</a:t>
            </a:r>
            <a:endParaRPr lang="en-US" sz="3200" dirty="0"/>
          </a:p>
          <a:p>
            <a:pPr marL="793750" lvl="3" indent="-336550" algn="just">
              <a:buFont typeface="+mj-lt"/>
              <a:buAutoNum type="arabicPeriod"/>
            </a:pPr>
            <a:r>
              <a:rPr lang="en-US" sz="3200" i="1" dirty="0"/>
              <a:t>Centroid</a:t>
            </a:r>
            <a:endParaRPr lang="en-US" sz="3200" dirty="0"/>
          </a:p>
          <a:p>
            <a:pPr marL="793750" lvl="3" indent="-336550">
              <a:buFont typeface="+mj-lt"/>
              <a:buAutoNum type="arabicPeriod"/>
            </a:pPr>
            <a:r>
              <a:rPr lang="en-US" sz="3200" i="1" dirty="0"/>
              <a:t>Mean Color</a:t>
            </a:r>
            <a:endParaRPr lang="en-US" sz="3200" dirty="0"/>
          </a:p>
          <a:p>
            <a:pPr marL="793750" lvl="3" indent="-336550">
              <a:buFont typeface="+mj-lt"/>
              <a:buAutoNum type="arabicPeriod"/>
            </a:pPr>
            <a:r>
              <a:rPr lang="en-US" sz="3200" i="1" dirty="0"/>
              <a:t>Edges</a:t>
            </a:r>
          </a:p>
          <a:p>
            <a:pPr marL="793750" lvl="3" indent="-336550">
              <a:buFont typeface="+mj-lt"/>
              <a:buAutoNum type="arabicPeriod"/>
            </a:pPr>
            <a:r>
              <a:rPr lang="en-US" sz="3200" i="1" dirty="0"/>
              <a:t>Weight</a:t>
            </a:r>
            <a:endParaRPr lang="en-US" sz="3200" dirty="0"/>
          </a:p>
        </p:txBody>
      </p:sp>
    </p:spTree>
    <p:extLst>
      <p:ext uri="{BB962C8B-B14F-4D97-AF65-F5344CB8AC3E}">
        <p14:creationId xmlns:p14="http://schemas.microsoft.com/office/powerpoint/2010/main" val="1916479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3277" y="712269"/>
            <a:ext cx="3370998" cy="5502264"/>
          </a:xfrm>
        </p:spPr>
        <p:txBody>
          <a:bodyPr>
            <a:normAutofit/>
          </a:bodyPr>
          <a:lstStyle/>
          <a:p>
            <a:r>
              <a:rPr lang="en-US">
                <a:solidFill>
                  <a:srgbClr val="FFFFFF"/>
                </a:solidFill>
              </a:rPr>
              <a:t>Graph Matching</a:t>
            </a:r>
          </a:p>
        </p:txBody>
      </p:sp>
      <p:graphicFrame>
        <p:nvGraphicFramePr>
          <p:cNvPr id="5" name="Content Placeholder 2">
            <a:extLst>
              <a:ext uri="{FF2B5EF4-FFF2-40B4-BE49-F238E27FC236}">
                <a16:creationId xmlns:a16="http://schemas.microsoft.com/office/drawing/2014/main" id="{FD5EA906-4CD7-4C3F-891A-F2B39261B8AB}"/>
              </a:ext>
            </a:extLst>
          </p:cNvPr>
          <p:cNvGraphicFramePr>
            <a:graphicFrameLocks noGrp="1"/>
          </p:cNvGraphicFramePr>
          <p:nvPr>
            <p:ph idx="1"/>
            <p:extLst>
              <p:ext uri="{D42A27DB-BD31-4B8C-83A1-F6EECF244321}">
                <p14:modId xmlns:p14="http://schemas.microsoft.com/office/powerpoint/2010/main" val="273931035"/>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1003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3277" y="712269"/>
            <a:ext cx="3370998" cy="5502264"/>
          </a:xfrm>
        </p:spPr>
        <p:txBody>
          <a:bodyPr>
            <a:normAutofit/>
          </a:bodyPr>
          <a:lstStyle/>
          <a:p>
            <a:r>
              <a:rPr lang="en-US">
                <a:solidFill>
                  <a:srgbClr val="FFFFFF"/>
                </a:solidFill>
              </a:rPr>
              <a:t>Alat Penelitian</a:t>
            </a:r>
          </a:p>
        </p:txBody>
      </p:sp>
      <p:graphicFrame>
        <p:nvGraphicFramePr>
          <p:cNvPr id="5" name="Content Placeholder 2">
            <a:extLst>
              <a:ext uri="{FF2B5EF4-FFF2-40B4-BE49-F238E27FC236}">
                <a16:creationId xmlns:a16="http://schemas.microsoft.com/office/drawing/2014/main" id="{CE1657B0-2181-499F-A237-C85C899D6670}"/>
              </a:ext>
            </a:extLst>
          </p:cNvPr>
          <p:cNvGraphicFramePr>
            <a:graphicFrameLocks noGrp="1"/>
          </p:cNvGraphicFramePr>
          <p:nvPr>
            <p:ph idx="1"/>
            <p:extLst>
              <p:ext uri="{D42A27DB-BD31-4B8C-83A1-F6EECF244321}">
                <p14:modId xmlns:p14="http://schemas.microsoft.com/office/powerpoint/2010/main" val="199819380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71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fik 4">
            <a:extLst>
              <a:ext uri="{FF2B5EF4-FFF2-40B4-BE49-F238E27FC236}">
                <a16:creationId xmlns:a16="http://schemas.microsoft.com/office/drawing/2014/main" id="{822E5BE3-7C93-49E1-9A98-A91C4414BDC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5" name="Grafik 4" descr="Employee Badge">
            <a:extLst>
              <a:ext uri="{FF2B5EF4-FFF2-40B4-BE49-F238E27FC236}">
                <a16:creationId xmlns:a16="http://schemas.microsoft.com/office/drawing/2014/main" id="{9555D7D5-4A4A-4FCF-BCFF-B4BFA006E8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2743201"/>
            <a:ext cx="1371600" cy="1371600"/>
          </a:xfrm>
          <a:prstGeom prst="rect">
            <a:avLst/>
          </a:prstGeom>
        </p:spPr>
      </p:pic>
      <p:sp>
        <p:nvSpPr>
          <p:cNvPr id="2" name="Title 1"/>
          <p:cNvSpPr>
            <a:spLocks noGrp="1"/>
          </p:cNvSpPr>
          <p:nvPr>
            <p:ph type="title"/>
          </p:nvPr>
        </p:nvSpPr>
        <p:spPr>
          <a:xfrm>
            <a:off x="2370667" y="2187743"/>
            <a:ext cx="5293449" cy="2482515"/>
          </a:xfrm>
        </p:spPr>
        <p:txBody>
          <a:bodyPr vert="horz" lIns="91440" tIns="45720" rIns="91440" bIns="45720" rtlCol="0" anchor="ctr">
            <a:normAutofit/>
          </a:bodyPr>
          <a:lstStyle/>
          <a:p>
            <a:r>
              <a:rPr lang="en-US" kern="1200">
                <a:solidFill>
                  <a:schemeClr val="tx1"/>
                </a:solidFill>
                <a:latin typeface="+mj-lt"/>
                <a:ea typeface="+mj-ea"/>
                <a:cs typeface="+mj-cs"/>
              </a:rPr>
              <a:t>Pendahuluan</a:t>
            </a:r>
          </a:p>
        </p:txBody>
      </p:sp>
      <p:sp>
        <p:nvSpPr>
          <p:cNvPr id="3" name="Text Placeholder 2"/>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85322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3EF0C2-EE57-40DD-B754-BF1477FAB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D9694A4C-02CB-4CF4-9C7C-654B773C3F96}"/>
              </a:ext>
            </a:extLst>
          </p:cNvPr>
          <p:cNvSpPr>
            <a:spLocks noGrp="1"/>
          </p:cNvSpPr>
          <p:nvPr>
            <p:ph type="title"/>
          </p:nvPr>
        </p:nvSpPr>
        <p:spPr>
          <a:xfrm>
            <a:off x="1023257" y="965198"/>
            <a:ext cx="6766078" cy="4927601"/>
          </a:xfrm>
        </p:spPr>
        <p:txBody>
          <a:bodyPr vert="horz" lIns="91440" tIns="45720" rIns="91440" bIns="45720" rtlCol="0" anchor="ctr">
            <a:normAutofit/>
          </a:bodyPr>
          <a:lstStyle/>
          <a:p>
            <a:pPr algn="r"/>
            <a:r>
              <a:rPr lang="en-US" kern="1200" dirty="0" err="1">
                <a:solidFill>
                  <a:schemeClr val="tx1"/>
                </a:solidFill>
                <a:latin typeface="+mj-lt"/>
                <a:ea typeface="+mj-ea"/>
                <a:cs typeface="+mj-cs"/>
              </a:rPr>
              <a:t>Perancangan</a:t>
            </a:r>
            <a:r>
              <a:rPr lang="en-US" kern="1200" dirty="0">
                <a:solidFill>
                  <a:schemeClr val="tx1"/>
                </a:solidFill>
                <a:latin typeface="+mj-lt"/>
                <a:ea typeface="+mj-ea"/>
                <a:cs typeface="+mj-cs"/>
              </a:rPr>
              <a:t> Program </a:t>
            </a:r>
            <a:r>
              <a:rPr lang="en-US" kern="1200" dirty="0" err="1">
                <a:solidFill>
                  <a:schemeClr val="tx1"/>
                </a:solidFill>
                <a:latin typeface="+mj-lt"/>
                <a:ea typeface="+mj-ea"/>
                <a:cs typeface="+mj-cs"/>
              </a:rPr>
              <a:t>Aplikasi</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Antarmuka</a:t>
            </a:r>
            <a:endParaRPr lang="en-US" kern="1200" dirty="0">
              <a:solidFill>
                <a:schemeClr val="tx1"/>
              </a:solidFill>
              <a:latin typeface="+mj-lt"/>
              <a:ea typeface="+mj-ea"/>
              <a:cs typeface="+mj-cs"/>
            </a:endParaRPr>
          </a:p>
        </p:txBody>
      </p:sp>
      <p:sp>
        <p:nvSpPr>
          <p:cNvPr id="3" name="Tampungan Teks 2">
            <a:extLst>
              <a:ext uri="{FF2B5EF4-FFF2-40B4-BE49-F238E27FC236}">
                <a16:creationId xmlns:a16="http://schemas.microsoft.com/office/drawing/2014/main" id="{40704E8D-CB40-405C-B8DD-9913426715EF}"/>
              </a:ext>
            </a:extLst>
          </p:cNvPr>
          <p:cNvSpPr>
            <a:spLocks noGrp="1"/>
          </p:cNvSpPr>
          <p:nvPr>
            <p:ph type="body" idx="1"/>
          </p:nvPr>
        </p:nvSpPr>
        <p:spPr>
          <a:xfrm>
            <a:off x="8454570" y="965199"/>
            <a:ext cx="3093963" cy="4927602"/>
          </a:xfrm>
        </p:spPr>
        <p:txBody>
          <a:bodyPr vert="horz" lIns="91440" tIns="45720" rIns="91440" bIns="45720" rtlCol="0" anchor="ctr">
            <a:normAutofit/>
          </a:bodyPr>
          <a:lstStyle/>
          <a:p>
            <a:endParaRPr lang="en-US" sz="2000" kern="1200">
              <a:solidFill>
                <a:srgbClr val="FFFFFF"/>
              </a:solidFill>
              <a:latin typeface="+mn-lt"/>
              <a:ea typeface="+mn-ea"/>
              <a:cs typeface="+mn-cs"/>
            </a:endParaRPr>
          </a:p>
        </p:txBody>
      </p:sp>
    </p:spTree>
    <p:extLst>
      <p:ext uri="{BB962C8B-B14F-4D97-AF65-F5344CB8AC3E}">
        <p14:creationId xmlns:p14="http://schemas.microsoft.com/office/powerpoint/2010/main" val="127318370"/>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573486" y="252803"/>
            <a:ext cx="2679573" cy="6089939"/>
          </a:xfrm>
          <a:prstGeom prst="rect">
            <a:avLst/>
          </a:prstGeom>
        </p:spPr>
      </p:pic>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Flowchart Segmentasi Citra</a:t>
            </a:r>
          </a:p>
        </p:txBody>
      </p:sp>
    </p:spTree>
    <p:extLst>
      <p:ext uri="{BB962C8B-B14F-4D97-AF65-F5344CB8AC3E}">
        <p14:creationId xmlns:p14="http://schemas.microsoft.com/office/powerpoint/2010/main" val="2120782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299979" y="149764"/>
            <a:ext cx="3740154" cy="6500416"/>
          </a:xfrm>
          <a:prstGeom prst="rect">
            <a:avLst/>
          </a:prstGeom>
        </p:spPr>
      </p:pic>
      <p:sp>
        <p:nvSpPr>
          <p:cNvPr id="2" name="Title 1"/>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Flowchart Pencocokan Citra</a:t>
            </a:r>
          </a:p>
        </p:txBody>
      </p:sp>
    </p:spTree>
    <p:extLst>
      <p:ext uri="{BB962C8B-B14F-4D97-AF65-F5344CB8AC3E}">
        <p14:creationId xmlns:p14="http://schemas.microsoft.com/office/powerpoint/2010/main" val="3743902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Content Placeholder 3" descr="Sebuah gambar berisi cuplikan layar&#10;&#10;Deskripsi dihasilkan dengan keyakinan sangat tinggi"/>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26472" y="643466"/>
            <a:ext cx="5682387" cy="5568739"/>
          </a:xfrm>
          <a:prstGeom prst="rect">
            <a:avLst/>
          </a:prstGeom>
        </p:spPr>
      </p:pic>
      <p:sp>
        <p:nvSpPr>
          <p:cNvPr id="3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lvl="0" algn="ctr"/>
            <a:r>
              <a:rPr lang="en-US" sz="3300" b="1" kern="1200">
                <a:solidFill>
                  <a:srgbClr val="FFFFFF"/>
                </a:solidFill>
                <a:latin typeface="+mj-lt"/>
                <a:ea typeface="+mj-ea"/>
                <a:cs typeface="+mj-cs"/>
              </a:rPr>
              <a:t>Desain Antarmuka Program :</a:t>
            </a:r>
            <a:br>
              <a:rPr lang="en-US" sz="3300" b="1" kern="1200">
                <a:solidFill>
                  <a:srgbClr val="FFFFFF"/>
                </a:solidFill>
                <a:latin typeface="+mj-lt"/>
                <a:ea typeface="+mj-ea"/>
                <a:cs typeface="+mj-cs"/>
              </a:rPr>
            </a:br>
            <a:r>
              <a:rPr lang="en-US" sz="3300" b="1" kern="1200">
                <a:solidFill>
                  <a:srgbClr val="FFFFFF"/>
                </a:solidFill>
                <a:latin typeface="+mj-lt"/>
                <a:ea typeface="+mj-ea"/>
                <a:cs typeface="+mj-cs"/>
              </a:rPr>
              <a:t>Halaman Masukan Citra</a:t>
            </a:r>
            <a:endParaRPr lang="en-US" sz="3300" kern="1200">
              <a:solidFill>
                <a:srgbClr val="FFFFFF"/>
              </a:solidFill>
              <a:latin typeface="+mj-lt"/>
              <a:ea typeface="+mj-ea"/>
              <a:cs typeface="+mj-cs"/>
            </a:endParaRPr>
          </a:p>
        </p:txBody>
      </p:sp>
    </p:spTree>
    <p:extLst>
      <p:ext uri="{BB962C8B-B14F-4D97-AF65-F5344CB8AC3E}">
        <p14:creationId xmlns:p14="http://schemas.microsoft.com/office/powerpoint/2010/main" val="448996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949434" y="643466"/>
            <a:ext cx="4436463" cy="5568739"/>
          </a:xfrm>
          <a:prstGeom prst="rect">
            <a:avLst/>
          </a:prstGeom>
        </p:spPr>
      </p:pic>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lvl="0" algn="ctr"/>
            <a:r>
              <a:rPr lang="en-US" sz="2800" b="1" kern="1200">
                <a:solidFill>
                  <a:srgbClr val="FFFFFF"/>
                </a:solidFill>
                <a:latin typeface="+mj-lt"/>
                <a:ea typeface="+mj-ea"/>
                <a:cs typeface="+mj-cs"/>
              </a:rPr>
              <a:t>Desain Antarmuka Program :</a:t>
            </a:r>
            <a:br>
              <a:rPr lang="en-US" sz="2800" b="1" kern="1200">
                <a:solidFill>
                  <a:srgbClr val="FFFFFF"/>
                </a:solidFill>
                <a:latin typeface="+mj-lt"/>
                <a:ea typeface="+mj-ea"/>
                <a:cs typeface="+mj-cs"/>
              </a:rPr>
            </a:br>
            <a:r>
              <a:rPr lang="en-US" sz="2800" b="1" kern="1200">
                <a:solidFill>
                  <a:srgbClr val="FFFFFF"/>
                </a:solidFill>
                <a:latin typeface="+mj-lt"/>
                <a:ea typeface="+mj-ea"/>
                <a:cs typeface="+mj-cs"/>
              </a:rPr>
              <a:t>Halaman Segmentasi Citra</a:t>
            </a:r>
            <a:endParaRPr lang="en-US" sz="2800" kern="1200">
              <a:solidFill>
                <a:srgbClr val="FFFFFF"/>
              </a:solidFill>
              <a:latin typeface="+mj-lt"/>
              <a:ea typeface="+mj-ea"/>
              <a:cs typeface="+mj-cs"/>
            </a:endParaRPr>
          </a:p>
        </p:txBody>
      </p:sp>
    </p:spTree>
    <p:extLst>
      <p:ext uri="{BB962C8B-B14F-4D97-AF65-F5344CB8AC3E}">
        <p14:creationId xmlns:p14="http://schemas.microsoft.com/office/powerpoint/2010/main" val="2847920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20159" y="643466"/>
            <a:ext cx="5695014" cy="5568739"/>
          </a:xfrm>
          <a:prstGeom prst="rect">
            <a:avLst/>
          </a:prstGeom>
        </p:spPr>
      </p:pic>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lvl="0" algn="ctr"/>
            <a:r>
              <a:rPr lang="en-US" sz="2000" b="1" kern="1200">
                <a:solidFill>
                  <a:srgbClr val="FFFFFF"/>
                </a:solidFill>
                <a:latin typeface="+mj-lt"/>
                <a:ea typeface="+mj-ea"/>
                <a:cs typeface="+mj-cs"/>
              </a:rPr>
              <a:t>Desain Antarmuka Program :</a:t>
            </a:r>
            <a:br>
              <a:rPr lang="en-US" sz="2000" b="1" kern="1200">
                <a:solidFill>
                  <a:srgbClr val="FFFFFF"/>
                </a:solidFill>
                <a:latin typeface="+mj-lt"/>
                <a:ea typeface="+mj-ea"/>
                <a:cs typeface="+mj-cs"/>
              </a:rPr>
            </a:br>
            <a:r>
              <a:rPr lang="en-US" sz="2000" b="1" kern="1200">
                <a:solidFill>
                  <a:srgbClr val="FFFFFF"/>
                </a:solidFill>
                <a:latin typeface="+mj-lt"/>
                <a:ea typeface="+mj-ea"/>
                <a:cs typeface="+mj-cs"/>
              </a:rPr>
              <a:t>Halaman Graph Matching</a:t>
            </a:r>
            <a:endParaRPr lang="en-US" sz="2000" kern="1200">
              <a:solidFill>
                <a:srgbClr val="FFFFFF"/>
              </a:solidFill>
              <a:latin typeface="+mj-lt"/>
              <a:ea typeface="+mj-ea"/>
              <a:cs typeface="+mj-cs"/>
            </a:endParaRPr>
          </a:p>
        </p:txBody>
      </p:sp>
    </p:spTree>
    <p:extLst>
      <p:ext uri="{BB962C8B-B14F-4D97-AF65-F5344CB8AC3E}">
        <p14:creationId xmlns:p14="http://schemas.microsoft.com/office/powerpoint/2010/main" val="1334677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fik 2">
            <a:extLst>
              <a:ext uri="{FF2B5EF4-FFF2-40B4-BE49-F238E27FC236}">
                <a16:creationId xmlns:a16="http://schemas.microsoft.com/office/drawing/2014/main" id="{91ABFF9D-E5A0-45B6-B37B-145D048B35E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3" name="Grafik 2" descr="Bar chart">
            <a:extLst>
              <a:ext uri="{FF2B5EF4-FFF2-40B4-BE49-F238E27FC236}">
                <a16:creationId xmlns:a16="http://schemas.microsoft.com/office/drawing/2014/main" id="{C13F8409-C0E5-45A7-A817-E396B847FA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2743201"/>
            <a:ext cx="1371600" cy="1371600"/>
          </a:xfrm>
          <a:prstGeom prst="rect">
            <a:avLst/>
          </a:prstGeom>
        </p:spPr>
      </p:pic>
      <p:sp>
        <p:nvSpPr>
          <p:cNvPr id="4" name="Title 3"/>
          <p:cNvSpPr>
            <a:spLocks noGrp="1"/>
          </p:cNvSpPr>
          <p:nvPr>
            <p:ph type="title"/>
          </p:nvPr>
        </p:nvSpPr>
        <p:spPr>
          <a:xfrm>
            <a:off x="2370667" y="2187743"/>
            <a:ext cx="5293449" cy="2482515"/>
          </a:xfrm>
        </p:spPr>
        <p:txBody>
          <a:bodyPr vert="horz" lIns="91440" tIns="45720" rIns="91440" bIns="45720" rtlCol="0" anchor="ctr">
            <a:normAutofit/>
          </a:bodyPr>
          <a:lstStyle/>
          <a:p>
            <a:r>
              <a:rPr lang="en-US" kern="1200">
                <a:solidFill>
                  <a:schemeClr val="tx1"/>
                </a:solidFill>
                <a:latin typeface="+mj-lt"/>
                <a:ea typeface="+mj-ea"/>
                <a:cs typeface="+mj-cs"/>
              </a:rPr>
              <a:t>Hasil dan Analisis</a:t>
            </a:r>
          </a:p>
        </p:txBody>
      </p:sp>
      <p:sp>
        <p:nvSpPr>
          <p:cNvPr id="5" name="Text Placeholder 4"/>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609637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943277" y="712269"/>
            <a:ext cx="3370998" cy="5502264"/>
          </a:xfrm>
        </p:spPr>
        <p:txBody>
          <a:bodyPr>
            <a:normAutofit/>
          </a:bodyPr>
          <a:lstStyle/>
          <a:p>
            <a:r>
              <a:rPr lang="en-US" dirty="0">
                <a:solidFill>
                  <a:srgbClr val="FFFFFF"/>
                </a:solidFill>
              </a:rPr>
              <a:t>Hasil </a:t>
            </a:r>
            <a:r>
              <a:rPr lang="en-US">
                <a:solidFill>
                  <a:srgbClr val="FFFFFF"/>
                </a:solidFill>
              </a:rPr>
              <a:t>Evaluasi</a:t>
            </a:r>
            <a:r>
              <a:rPr lang="en-US" dirty="0">
                <a:solidFill>
                  <a:srgbClr val="FFFFFF"/>
                </a:solidFill>
              </a:rPr>
              <a:t> </a:t>
            </a:r>
            <a:r>
              <a:rPr lang="en-US">
                <a:solidFill>
                  <a:srgbClr val="FFFFFF"/>
                </a:solidFill>
              </a:rPr>
              <a:t>Segmentasi</a:t>
            </a:r>
            <a:endParaRPr lang="en-US" dirty="0">
              <a:solidFill>
                <a:srgbClr val="FFFFFF"/>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61264651"/>
              </p:ext>
            </p:extLst>
          </p:nvPr>
        </p:nvGraphicFramePr>
        <p:xfrm>
          <a:off x="5864579" y="642938"/>
          <a:ext cx="5099926" cy="5790726"/>
        </p:xfrm>
        <a:graphic>
          <a:graphicData uri="http://schemas.openxmlformats.org/drawingml/2006/table">
            <a:tbl>
              <a:tblPr firstRow="1" firstCol="1" bandRow="1">
                <a:tableStyleId>{8799B23B-EC83-4686-B30A-512413B5E67A}</a:tableStyleId>
              </a:tblPr>
              <a:tblGrid>
                <a:gridCol w="1154477">
                  <a:extLst>
                    <a:ext uri="{9D8B030D-6E8A-4147-A177-3AD203B41FA5}">
                      <a16:colId xmlns:a16="http://schemas.microsoft.com/office/drawing/2014/main" val="20000"/>
                    </a:ext>
                  </a:extLst>
                </a:gridCol>
                <a:gridCol w="437868">
                  <a:extLst>
                    <a:ext uri="{9D8B030D-6E8A-4147-A177-3AD203B41FA5}">
                      <a16:colId xmlns:a16="http://schemas.microsoft.com/office/drawing/2014/main" val="20001"/>
                    </a:ext>
                  </a:extLst>
                </a:gridCol>
                <a:gridCol w="437868">
                  <a:extLst>
                    <a:ext uri="{9D8B030D-6E8A-4147-A177-3AD203B41FA5}">
                      <a16:colId xmlns:a16="http://schemas.microsoft.com/office/drawing/2014/main" val="20002"/>
                    </a:ext>
                  </a:extLst>
                </a:gridCol>
                <a:gridCol w="552853">
                  <a:extLst>
                    <a:ext uri="{9D8B030D-6E8A-4147-A177-3AD203B41FA5}">
                      <a16:colId xmlns:a16="http://schemas.microsoft.com/office/drawing/2014/main" val="20003"/>
                    </a:ext>
                  </a:extLst>
                </a:gridCol>
                <a:gridCol w="506859">
                  <a:extLst>
                    <a:ext uri="{9D8B030D-6E8A-4147-A177-3AD203B41FA5}">
                      <a16:colId xmlns:a16="http://schemas.microsoft.com/office/drawing/2014/main" val="20004"/>
                    </a:ext>
                  </a:extLst>
                </a:gridCol>
                <a:gridCol w="2010001">
                  <a:extLst>
                    <a:ext uri="{9D8B030D-6E8A-4147-A177-3AD203B41FA5}">
                      <a16:colId xmlns:a16="http://schemas.microsoft.com/office/drawing/2014/main" val="20005"/>
                    </a:ext>
                  </a:extLst>
                </a:gridCol>
              </a:tblGrid>
              <a:tr h="414371">
                <a:tc rowSpan="2">
                  <a:txBody>
                    <a:bodyPr/>
                    <a:lstStyle/>
                    <a:p>
                      <a:pPr algn="ctr">
                        <a:lnSpc>
                          <a:spcPct val="200000"/>
                        </a:lnSpc>
                        <a:spcAft>
                          <a:spcPts val="0"/>
                        </a:spcAft>
                      </a:pPr>
                      <a:r>
                        <a:rPr lang="en-US" sz="1100">
                          <a:effectLst/>
                        </a:rPr>
                        <a:t>min_size</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90966" marR="90966" marT="45483" marB="45483" anchor="ctr"/>
                </a:tc>
                <a:tc gridSpan="4">
                  <a:txBody>
                    <a:bodyPr/>
                    <a:lstStyle/>
                    <a:p>
                      <a:pPr algn="ctr">
                        <a:lnSpc>
                          <a:spcPct val="200000"/>
                        </a:lnSpc>
                        <a:spcAft>
                          <a:spcPts val="0"/>
                        </a:spcAft>
                      </a:pPr>
                      <a:r>
                        <a:rPr lang="en-US" sz="1100">
                          <a:effectLst/>
                        </a:rPr>
                        <a:t>Kelompok Citra</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90966" marR="90966" marT="45483" marB="45483" anchor="ct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a:lnSpc>
                          <a:spcPct val="200000"/>
                        </a:lnSpc>
                        <a:spcAft>
                          <a:spcPts val="0"/>
                        </a:spcAft>
                      </a:pPr>
                      <a:r>
                        <a:rPr lang="en-US" sz="1100" dirty="0">
                          <a:effectLst/>
                        </a:rPr>
                        <a:t>Total Cluster </a:t>
                      </a:r>
                      <a:r>
                        <a:rPr lang="en-US" sz="1100" dirty="0" err="1">
                          <a:effectLst/>
                        </a:rPr>
                        <a:t>Unik</a:t>
                      </a:r>
                      <a:endParaRPr lang="en-US" sz="1100" dirty="0">
                        <a:effectLst/>
                        <a:latin typeface="Times New Roman" panose="02020603050405020304" pitchFamily="18" charset="0"/>
                        <a:ea typeface="Calibri" panose="020F0502020204030204" pitchFamily="34" charset="0"/>
                        <a:cs typeface="Arial" panose="020B0604020202020204" pitchFamily="34" charset="0"/>
                      </a:endParaRPr>
                    </a:p>
                  </a:txBody>
                  <a:tcPr marL="90966" marR="90966" marT="45483" marB="45483" anchor="ctr"/>
                </a:tc>
                <a:extLst>
                  <a:ext uri="{0D108BD9-81ED-4DB2-BD59-A6C34878D82A}">
                    <a16:rowId xmlns:a16="http://schemas.microsoft.com/office/drawing/2014/main" val="10000"/>
                  </a:ext>
                </a:extLst>
              </a:tr>
              <a:tr h="322359">
                <a:tc vMerge="1">
                  <a:txBody>
                    <a:bodyPr/>
                    <a:lstStyle/>
                    <a:p>
                      <a:endParaRPr lang="en-US"/>
                    </a:p>
                  </a:txBody>
                  <a:tcPr/>
                </a:tc>
                <a:tc>
                  <a:txBody>
                    <a:bodyPr/>
                    <a:lstStyle/>
                    <a:p>
                      <a:pPr algn="ctr">
                        <a:lnSpc>
                          <a:spcPct val="200000"/>
                        </a:lnSpc>
                        <a:spcAft>
                          <a:spcPts val="0"/>
                        </a:spcAft>
                      </a:pPr>
                      <a:r>
                        <a:rPr lang="en-US" sz="1100">
                          <a:effectLst/>
                        </a:rPr>
                        <a:t>I</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II</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III</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IV</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vMerge="1">
                  <a:txBody>
                    <a:bodyPr/>
                    <a:lstStyle/>
                    <a:p>
                      <a:endParaRPr lang="en-US"/>
                    </a:p>
                  </a:txBody>
                  <a:tcPr/>
                </a:tc>
                <a:extLst>
                  <a:ext uri="{0D108BD9-81ED-4DB2-BD59-A6C34878D82A}">
                    <a16:rowId xmlns:a16="http://schemas.microsoft.com/office/drawing/2014/main" val="10001"/>
                  </a:ext>
                </a:extLst>
              </a:tr>
              <a:tr h="322359">
                <a:tc>
                  <a:txBody>
                    <a:bodyPr/>
                    <a:lstStyle/>
                    <a:p>
                      <a:pPr algn="ctr">
                        <a:lnSpc>
                          <a:spcPct val="200000"/>
                        </a:lnSpc>
                        <a:spcAft>
                          <a:spcPts val="0"/>
                        </a:spcAft>
                      </a:pPr>
                      <a:r>
                        <a:rPr lang="en-US" sz="1100">
                          <a:effectLst/>
                        </a:rPr>
                        <a:t>200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27</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3</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32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02"/>
                  </a:ext>
                </a:extLst>
              </a:tr>
              <a:tr h="322359">
                <a:tc>
                  <a:txBody>
                    <a:bodyPr/>
                    <a:lstStyle/>
                    <a:p>
                      <a:pPr algn="ctr">
                        <a:lnSpc>
                          <a:spcPct val="200000"/>
                        </a:lnSpc>
                        <a:spcAft>
                          <a:spcPts val="0"/>
                        </a:spcAft>
                      </a:pPr>
                      <a:r>
                        <a:rPr lang="en-US" sz="1100">
                          <a:effectLst/>
                        </a:rPr>
                        <a:t>210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25</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3</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30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03"/>
                  </a:ext>
                </a:extLst>
              </a:tr>
              <a:tr h="322359">
                <a:tc>
                  <a:txBody>
                    <a:bodyPr/>
                    <a:lstStyle/>
                    <a:p>
                      <a:pPr algn="ctr">
                        <a:lnSpc>
                          <a:spcPct val="200000"/>
                        </a:lnSpc>
                        <a:spcAft>
                          <a:spcPts val="0"/>
                        </a:spcAft>
                      </a:pPr>
                      <a:r>
                        <a:rPr lang="en-US" sz="1100">
                          <a:effectLst/>
                        </a:rPr>
                        <a:t>220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23</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3</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28</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04"/>
                  </a:ext>
                </a:extLst>
              </a:tr>
              <a:tr h="322359">
                <a:tc>
                  <a:txBody>
                    <a:bodyPr/>
                    <a:lstStyle/>
                    <a:p>
                      <a:pPr algn="ctr">
                        <a:lnSpc>
                          <a:spcPct val="200000"/>
                        </a:lnSpc>
                        <a:spcAft>
                          <a:spcPts val="0"/>
                        </a:spcAft>
                      </a:pPr>
                      <a:r>
                        <a:rPr lang="en-US" sz="1100">
                          <a:effectLst/>
                        </a:rPr>
                        <a:t>230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23</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27</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05"/>
                  </a:ext>
                </a:extLst>
              </a:tr>
              <a:tr h="322359">
                <a:tc>
                  <a:txBody>
                    <a:bodyPr/>
                    <a:lstStyle/>
                    <a:p>
                      <a:pPr algn="ctr">
                        <a:lnSpc>
                          <a:spcPct val="200000"/>
                        </a:lnSpc>
                        <a:spcAft>
                          <a:spcPts val="0"/>
                        </a:spcAft>
                      </a:pPr>
                      <a:r>
                        <a:rPr lang="en-US" sz="1100">
                          <a:effectLst/>
                        </a:rPr>
                        <a:t>240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dirty="0">
                          <a:effectLst/>
                        </a:rPr>
                        <a:t>26</a:t>
                      </a:r>
                      <a:endParaRPr lang="en-US" sz="1100" dirty="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06"/>
                  </a:ext>
                </a:extLst>
              </a:tr>
              <a:tr h="322359">
                <a:tc>
                  <a:txBody>
                    <a:bodyPr/>
                    <a:lstStyle/>
                    <a:p>
                      <a:pPr algn="ctr">
                        <a:lnSpc>
                          <a:spcPct val="200000"/>
                        </a:lnSpc>
                        <a:spcAft>
                          <a:spcPts val="0"/>
                        </a:spcAft>
                      </a:pPr>
                      <a:r>
                        <a:rPr lang="en-US" sz="1100">
                          <a:effectLst/>
                        </a:rPr>
                        <a:t>250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26</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07"/>
                  </a:ext>
                </a:extLst>
              </a:tr>
              <a:tr h="322359">
                <a:tc>
                  <a:txBody>
                    <a:bodyPr/>
                    <a:lstStyle/>
                    <a:p>
                      <a:pPr algn="ctr">
                        <a:lnSpc>
                          <a:spcPct val="200000"/>
                        </a:lnSpc>
                        <a:spcAft>
                          <a:spcPts val="0"/>
                        </a:spcAft>
                      </a:pPr>
                      <a:r>
                        <a:rPr lang="en-US" sz="1100">
                          <a:effectLst/>
                        </a:rPr>
                        <a:t>260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23</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25</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08"/>
                  </a:ext>
                </a:extLst>
              </a:tr>
              <a:tr h="322359">
                <a:tc>
                  <a:txBody>
                    <a:bodyPr/>
                    <a:lstStyle/>
                    <a:p>
                      <a:pPr algn="ctr">
                        <a:lnSpc>
                          <a:spcPct val="200000"/>
                        </a:lnSpc>
                        <a:spcAft>
                          <a:spcPts val="0"/>
                        </a:spcAft>
                      </a:pPr>
                      <a:r>
                        <a:rPr lang="en-US" sz="1100">
                          <a:effectLst/>
                        </a:rPr>
                        <a:t>270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21</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21</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09"/>
                  </a:ext>
                </a:extLst>
              </a:tr>
              <a:tr h="322359">
                <a:tc>
                  <a:txBody>
                    <a:bodyPr/>
                    <a:lstStyle/>
                    <a:p>
                      <a:pPr algn="ctr">
                        <a:lnSpc>
                          <a:spcPct val="200000"/>
                        </a:lnSpc>
                        <a:spcAft>
                          <a:spcPts val="0"/>
                        </a:spcAft>
                      </a:pPr>
                      <a:r>
                        <a:rPr lang="en-US" sz="1100">
                          <a:effectLst/>
                        </a:rPr>
                        <a:t>280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21</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21</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10"/>
                  </a:ext>
                </a:extLst>
              </a:tr>
              <a:tr h="322359">
                <a:tc>
                  <a:txBody>
                    <a:bodyPr/>
                    <a:lstStyle/>
                    <a:p>
                      <a:pPr algn="ctr">
                        <a:lnSpc>
                          <a:spcPct val="200000"/>
                        </a:lnSpc>
                        <a:spcAft>
                          <a:spcPts val="0"/>
                        </a:spcAft>
                      </a:pPr>
                      <a:r>
                        <a:rPr lang="en-US" sz="1100" dirty="0">
                          <a:effectLst/>
                        </a:rPr>
                        <a:t>290</a:t>
                      </a:r>
                      <a:endParaRPr lang="en-US" sz="1100" dirty="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dirty="0">
                          <a:effectLst/>
                        </a:rPr>
                        <a:t>0</a:t>
                      </a:r>
                      <a:endParaRPr lang="en-US" sz="1100" dirty="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dirty="0">
                          <a:effectLst/>
                        </a:rPr>
                        <a:t>20</a:t>
                      </a:r>
                      <a:endParaRPr lang="en-US" sz="1100" dirty="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dirty="0">
                          <a:effectLst/>
                        </a:rPr>
                        <a:t>0</a:t>
                      </a:r>
                      <a:endParaRPr lang="en-US" sz="1100" dirty="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b="1" dirty="0">
                          <a:effectLst/>
                        </a:rPr>
                        <a:t>20</a:t>
                      </a:r>
                      <a:endParaRPr lang="en-US" sz="1100" b="1" dirty="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11"/>
                  </a:ext>
                </a:extLst>
              </a:tr>
              <a:tr h="322359">
                <a:tc>
                  <a:txBody>
                    <a:bodyPr/>
                    <a:lstStyle/>
                    <a:p>
                      <a:pPr algn="ctr">
                        <a:lnSpc>
                          <a:spcPct val="200000"/>
                        </a:lnSpc>
                        <a:spcAft>
                          <a:spcPts val="0"/>
                        </a:spcAft>
                      </a:pPr>
                      <a:r>
                        <a:rPr lang="en-US" sz="1100">
                          <a:effectLst/>
                        </a:rPr>
                        <a:t>300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12"/>
                  </a:ext>
                </a:extLst>
              </a:tr>
              <a:tr h="322359">
                <a:tc>
                  <a:txBody>
                    <a:bodyPr/>
                    <a:lstStyle/>
                    <a:p>
                      <a:pPr algn="ctr">
                        <a:lnSpc>
                          <a:spcPct val="200000"/>
                        </a:lnSpc>
                        <a:spcAft>
                          <a:spcPts val="0"/>
                        </a:spcAft>
                      </a:pPr>
                      <a:r>
                        <a:rPr lang="en-US" sz="1100">
                          <a:effectLst/>
                        </a:rPr>
                        <a:t>310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13"/>
                  </a:ext>
                </a:extLst>
              </a:tr>
              <a:tr h="322359">
                <a:tc>
                  <a:txBody>
                    <a:bodyPr/>
                    <a:lstStyle/>
                    <a:p>
                      <a:pPr algn="ctr">
                        <a:lnSpc>
                          <a:spcPct val="200000"/>
                        </a:lnSpc>
                        <a:spcAft>
                          <a:spcPts val="0"/>
                        </a:spcAft>
                      </a:pPr>
                      <a:r>
                        <a:rPr lang="en-US" sz="1100">
                          <a:effectLst/>
                        </a:rPr>
                        <a:t>320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24</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26</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14"/>
                  </a:ext>
                </a:extLst>
              </a:tr>
              <a:tr h="322359">
                <a:tc>
                  <a:txBody>
                    <a:bodyPr/>
                    <a:lstStyle/>
                    <a:p>
                      <a:pPr algn="ctr">
                        <a:lnSpc>
                          <a:spcPct val="200000"/>
                        </a:lnSpc>
                        <a:spcAft>
                          <a:spcPts val="0"/>
                        </a:spcAft>
                      </a:pPr>
                      <a:r>
                        <a:rPr lang="en-US" sz="1100">
                          <a:effectLst/>
                        </a:rPr>
                        <a:t>330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24</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26</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15"/>
                  </a:ext>
                </a:extLst>
              </a:tr>
              <a:tr h="322359">
                <a:tc>
                  <a:txBody>
                    <a:bodyPr/>
                    <a:lstStyle/>
                    <a:p>
                      <a:pPr algn="ctr">
                        <a:lnSpc>
                          <a:spcPct val="200000"/>
                        </a:lnSpc>
                        <a:spcAft>
                          <a:spcPts val="0"/>
                        </a:spcAft>
                      </a:pPr>
                      <a:r>
                        <a:rPr lang="en-US" sz="1100">
                          <a:effectLst/>
                        </a:rPr>
                        <a:t>340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25</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a:effectLst/>
                        </a:rPr>
                        <a:t>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tc>
                  <a:txBody>
                    <a:bodyPr/>
                    <a:lstStyle/>
                    <a:p>
                      <a:pPr algn="ctr">
                        <a:lnSpc>
                          <a:spcPct val="200000"/>
                        </a:lnSpc>
                        <a:spcAft>
                          <a:spcPts val="0"/>
                        </a:spcAft>
                      </a:pPr>
                      <a:r>
                        <a:rPr lang="en-US" sz="1100" dirty="0">
                          <a:effectLst/>
                        </a:rPr>
                        <a:t>27</a:t>
                      </a:r>
                      <a:endParaRPr lang="en-US" sz="1100" dirty="0">
                        <a:effectLst/>
                        <a:latin typeface="Times New Roman" panose="02020603050405020304" pitchFamily="18" charset="0"/>
                        <a:ea typeface="Calibri" panose="020F0502020204030204" pitchFamily="34" charset="0"/>
                        <a:cs typeface="Arial" panose="020B0604020202020204" pitchFamily="34" charset="0"/>
                      </a:endParaRPr>
                    </a:p>
                  </a:txBody>
                  <a:tcPr marL="48294" marR="48294" marT="0" marB="0" anchor="ct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38566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2738" y="643466"/>
            <a:ext cx="5089855" cy="5568739"/>
          </a:xfrm>
          <a:prstGeom prst="rect">
            <a:avLst/>
          </a:prstGeom>
          <a:ln>
            <a:solidFill>
              <a:schemeClr val="tx1"/>
            </a:solidFill>
          </a:ln>
        </p:spPr>
      </p:pic>
      <p:sp>
        <p:nvSpPr>
          <p:cNvPr id="3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Hasil Evaluasi Segmentasi</a:t>
            </a:r>
          </a:p>
        </p:txBody>
      </p:sp>
    </p:spTree>
    <p:extLst>
      <p:ext uri="{BB962C8B-B14F-4D97-AF65-F5344CB8AC3E}">
        <p14:creationId xmlns:p14="http://schemas.microsoft.com/office/powerpoint/2010/main" val="2722290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877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6718" y="390312"/>
            <a:ext cx="5834195" cy="6105182"/>
          </a:xfrm>
          <a:prstGeom prst="rect">
            <a:avLst/>
          </a:prstGeom>
        </p:spPr>
      </p:pic>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Ekstraksi RAG</a:t>
            </a:r>
          </a:p>
        </p:txBody>
      </p:sp>
    </p:spTree>
    <p:extLst>
      <p:ext uri="{BB962C8B-B14F-4D97-AF65-F5344CB8AC3E}">
        <p14:creationId xmlns:p14="http://schemas.microsoft.com/office/powerpoint/2010/main" val="239026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6">
            <a:extLst>
              <a:ext uri="{FF2B5EF4-FFF2-40B4-BE49-F238E27FC236}">
                <a16:creationId xmlns:a16="http://schemas.microsoft.com/office/drawing/2014/main"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8">
            <a:extLst>
              <a:ext uri="{FF2B5EF4-FFF2-40B4-BE49-F238E27FC236}">
                <a16:creationId xmlns:a16="http://schemas.microsoft.com/office/drawing/2014/main"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3277" y="712269"/>
            <a:ext cx="3370998" cy="5502264"/>
          </a:xfrm>
        </p:spPr>
        <p:txBody>
          <a:bodyPr>
            <a:normAutofit/>
          </a:bodyPr>
          <a:lstStyle/>
          <a:p>
            <a:r>
              <a:rPr lang="en-US">
                <a:solidFill>
                  <a:srgbClr val="FFFFFF"/>
                </a:solidFill>
              </a:rPr>
              <a:t>Latar Belakang</a:t>
            </a:r>
          </a:p>
        </p:txBody>
      </p:sp>
      <p:graphicFrame>
        <p:nvGraphicFramePr>
          <p:cNvPr id="42" name="Content Placeholder 2">
            <a:extLst>
              <a:ext uri="{FF2B5EF4-FFF2-40B4-BE49-F238E27FC236}">
                <a16:creationId xmlns:a16="http://schemas.microsoft.com/office/drawing/2014/main" id="{56CE13C6-0685-4E93-8966-18B736AA5C21}"/>
              </a:ext>
            </a:extLst>
          </p:cNvPr>
          <p:cNvGraphicFramePr>
            <a:graphicFrameLocks noGrp="1"/>
          </p:cNvGraphicFramePr>
          <p:nvPr>
            <p:ph idx="1"/>
            <p:extLst>
              <p:ext uri="{D42A27DB-BD31-4B8C-83A1-F6EECF244321}">
                <p14:modId xmlns:p14="http://schemas.microsoft.com/office/powerpoint/2010/main" val="414104248"/>
              </p:ext>
            </p:extLst>
          </p:nvPr>
        </p:nvGraphicFramePr>
        <p:xfrm>
          <a:off x="5257552" y="984022"/>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6784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0"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961356"/>
            <a:ext cx="6780700" cy="4932959"/>
          </a:xfrm>
          <a:prstGeom prst="rect">
            <a:avLst/>
          </a:prstGeom>
        </p:spPr>
      </p:pic>
      <p:sp>
        <p:nvSpPr>
          <p:cNvPr id="6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300" kern="1200">
                <a:solidFill>
                  <a:srgbClr val="FFFFFF"/>
                </a:solidFill>
                <a:latin typeface="+mj-lt"/>
                <a:ea typeface="+mj-ea"/>
                <a:cs typeface="+mj-cs"/>
              </a:rPr>
              <a:t>Graph Matching : Sampel Algoritma VF2</a:t>
            </a:r>
          </a:p>
        </p:txBody>
      </p:sp>
    </p:spTree>
    <p:extLst>
      <p:ext uri="{BB962C8B-B14F-4D97-AF65-F5344CB8AC3E}">
        <p14:creationId xmlns:p14="http://schemas.microsoft.com/office/powerpoint/2010/main" val="4143373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Content Placeholder 3" descr="Screen Clipping">
            <a:extLst>
              <a:ext uri="{FF2B5EF4-FFF2-40B4-BE49-F238E27FC236}">
                <a16:creationId xmlns:a16="http://schemas.microsoft.com/office/drawing/2014/main" id="{B202EC7A-18CC-4421-8BEB-A489892A3E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944404"/>
            <a:ext cx="6780700" cy="4966863"/>
          </a:xfrm>
          <a:prstGeom prst="rect">
            <a:avLst/>
          </a:prstGeom>
        </p:spPr>
      </p:pic>
      <p:sp>
        <p:nvSpPr>
          <p:cNvPr id="3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Graph Matching : Sampel </a:t>
                </a:r>
                <a14:m>
                  <m:oMath xmlns:m="http://schemas.openxmlformats.org/officeDocument/2006/math">
                    <m:r>
                      <a:rPr lang="en-US" sz="3600" i="1" kern="1200">
                        <a:solidFill>
                          <a:srgbClr val="FFFFFF"/>
                        </a:solidFill>
                        <a:latin typeface="Cambria Math" panose="02040503050406030204" pitchFamily="18" charset="0"/>
                        <a:ea typeface="+mj-ea"/>
                        <a:cs typeface="+mj-cs"/>
                      </a:rPr>
                      <m:t>𝐺𝐸𝐷</m:t>
                    </m:r>
                    <m:r>
                      <a:rPr lang="en-US" sz="3600" i="1" kern="1200">
                        <a:solidFill>
                          <a:srgbClr val="FFFFFF"/>
                        </a:solidFill>
                        <a:latin typeface="Cambria Math" panose="02040503050406030204" pitchFamily="18" charset="0"/>
                        <a:ea typeface="+mj-ea"/>
                        <a:cs typeface="+mj-cs"/>
                      </a:rPr>
                      <m:t>≤ 8</m:t>
                    </m:r>
                  </m:oMath>
                </a14:m>
                <a:endParaRPr lang="en-US" sz="3600" kern="1200">
                  <a:solidFill>
                    <a:srgbClr val="FFFFFF"/>
                  </a:solidFill>
                  <a:latin typeface="+mj-lt"/>
                  <a:ea typeface="+mj-ea"/>
                  <a:cs typeface="+mj-cs"/>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028700" y="1967266"/>
                <a:ext cx="2628900" cy="2547257"/>
              </a:xfrm>
              <a:blipFill>
                <a:blip r:embed="rId3"/>
                <a:stretch>
                  <a:fillRect r="-1392"/>
                </a:stretch>
              </a:blipFill>
            </p:spPr>
            <p:txBody>
              <a:bodyPr/>
              <a:lstStyle/>
              <a:p>
                <a:r>
                  <a:rPr lang="en-US">
                    <a:noFill/>
                  </a:rPr>
                  <a:t> </a:t>
                </a:r>
              </a:p>
            </p:txBody>
          </p:sp>
        </mc:Fallback>
      </mc:AlternateContent>
    </p:spTree>
    <p:extLst>
      <p:ext uri="{BB962C8B-B14F-4D97-AF65-F5344CB8AC3E}">
        <p14:creationId xmlns:p14="http://schemas.microsoft.com/office/powerpoint/2010/main" val="362708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5C9B8F0-FF66-4C15-BD05-E86B87331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4505C23-674B-4195-81D6-0C127FEAE3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29884"/>
            <a:ext cx="7719381" cy="1096331"/>
          </a:xfrm>
        </p:spPr>
        <p:txBody>
          <a:bodyPr>
            <a:normAutofit/>
          </a:bodyPr>
          <a:lstStyle/>
          <a:p>
            <a:r>
              <a:rPr lang="en-US" dirty="0" err="1"/>
              <a:t>Evaluasi</a:t>
            </a:r>
            <a:r>
              <a:rPr lang="en-US" dirty="0"/>
              <a:t> Graph Matching</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521057545"/>
                  </p:ext>
                </p:extLst>
              </p:nvPr>
            </p:nvGraphicFramePr>
            <p:xfrm>
              <a:off x="2558404" y="643467"/>
              <a:ext cx="7075189" cy="4379559"/>
            </p:xfrm>
            <a:graphic>
              <a:graphicData uri="http://schemas.openxmlformats.org/drawingml/2006/table">
                <a:tbl>
                  <a:tblPr firstRow="1" firstCol="1" bandRow="1">
                    <a:tableStyleId>{C083E6E3-FA7D-4D7B-A595-EF9225AFEA82}</a:tableStyleId>
                  </a:tblPr>
                  <a:tblGrid>
                    <a:gridCol w="2259038">
                      <a:extLst>
                        <a:ext uri="{9D8B030D-6E8A-4147-A177-3AD203B41FA5}">
                          <a16:colId xmlns:a16="http://schemas.microsoft.com/office/drawing/2014/main" val="20000"/>
                        </a:ext>
                      </a:extLst>
                    </a:gridCol>
                    <a:gridCol w="1789391">
                      <a:extLst>
                        <a:ext uri="{9D8B030D-6E8A-4147-A177-3AD203B41FA5}">
                          <a16:colId xmlns:a16="http://schemas.microsoft.com/office/drawing/2014/main" val="20001"/>
                        </a:ext>
                      </a:extLst>
                    </a:gridCol>
                    <a:gridCol w="1415406">
                      <a:extLst>
                        <a:ext uri="{9D8B030D-6E8A-4147-A177-3AD203B41FA5}">
                          <a16:colId xmlns:a16="http://schemas.microsoft.com/office/drawing/2014/main" val="20002"/>
                        </a:ext>
                      </a:extLst>
                    </a:gridCol>
                    <a:gridCol w="1611354">
                      <a:extLst>
                        <a:ext uri="{9D8B030D-6E8A-4147-A177-3AD203B41FA5}">
                          <a16:colId xmlns:a16="http://schemas.microsoft.com/office/drawing/2014/main" val="20003"/>
                        </a:ext>
                      </a:extLst>
                    </a:gridCol>
                  </a:tblGrid>
                  <a:tr h="356199">
                    <a:tc>
                      <a:txBody>
                        <a:bodyPr/>
                        <a:lstStyle/>
                        <a:p>
                          <a:pPr algn="ctr">
                            <a:lnSpc>
                              <a:spcPct val="200000"/>
                            </a:lnSpc>
                            <a:spcAft>
                              <a:spcPts val="0"/>
                            </a:spcAft>
                          </a:pPr>
                          <a:r>
                            <a:rPr lang="en-US" sz="1100">
                              <a:effectLst/>
                            </a:rPr>
                            <a:t>Data</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14:m>
                            <m:oMathPara xmlns:m="http://schemas.openxmlformats.org/officeDocument/2006/math">
                              <m:oMathParaPr>
                                <m:jc m:val="centerGroup"/>
                              </m:oMathParaPr>
                              <m:oMath xmlns:m="http://schemas.openxmlformats.org/officeDocument/2006/math">
                                <m:r>
                                  <a:rPr lang="en-US" sz="1100" smtClean="0">
                                    <a:effectLst/>
                                    <a:latin typeface="Cambria Math" panose="02040503050406030204" pitchFamily="18" charset="0"/>
                                  </a:rPr>
                                  <m:t>𝒑𝒓𝒆𝒄𝒊𝒔𝒊𝒐𝒏</m:t>
                                </m:r>
                                <m:r>
                                  <a:rPr lang="en-US" sz="1100" smtClean="0">
                                    <a:effectLst/>
                                    <a:latin typeface="Cambria Math" panose="02040503050406030204" pitchFamily="18" charset="0"/>
                                  </a:rPr>
                                  <m:t> (%)</m:t>
                                </m:r>
                              </m:oMath>
                            </m:oMathPara>
                          </a14:m>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14:m>
                            <m:oMathPara xmlns:m="http://schemas.openxmlformats.org/officeDocument/2006/math">
                              <m:oMathParaPr>
                                <m:jc m:val="centerGroup"/>
                              </m:oMathParaPr>
                              <m:oMath xmlns:m="http://schemas.openxmlformats.org/officeDocument/2006/math">
                                <m:r>
                                  <a:rPr lang="en-US" sz="1100" smtClean="0">
                                    <a:effectLst/>
                                    <a:latin typeface="Cambria Math" panose="02040503050406030204" pitchFamily="18" charset="0"/>
                                  </a:rPr>
                                  <m:t>𝒓𝒆𝒄𝒂𝒍𝒍</m:t>
                                </m:r>
                                <m:r>
                                  <a:rPr lang="en-US" sz="1100" smtClean="0">
                                    <a:effectLst/>
                                    <a:latin typeface="Cambria Math" panose="02040503050406030204" pitchFamily="18" charset="0"/>
                                  </a:rPr>
                                  <m:t> (%)</m:t>
                                </m:r>
                              </m:oMath>
                            </m:oMathPara>
                          </a14:m>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14:m>
                            <m:oMathPara xmlns:m="http://schemas.openxmlformats.org/officeDocument/2006/math">
                              <m:oMathParaPr>
                                <m:jc m:val="centerGroup"/>
                              </m:oMathParaPr>
                              <m:oMath xmlns:m="http://schemas.openxmlformats.org/officeDocument/2006/math">
                                <m:sSub>
                                  <m:sSubPr>
                                    <m:ctrlPr>
                                      <a:rPr lang="en-US" sz="1100" i="1" smtClean="0">
                                        <a:effectLst/>
                                        <a:latin typeface="Cambria Math" panose="02040503050406030204" pitchFamily="18" charset="0"/>
                                      </a:rPr>
                                    </m:ctrlPr>
                                  </m:sSubPr>
                                  <m:e>
                                    <m:r>
                                      <a:rPr lang="en-US" sz="1100">
                                        <a:effectLst/>
                                        <a:latin typeface="Cambria Math" panose="02040503050406030204" pitchFamily="18" charset="0"/>
                                      </a:rPr>
                                      <m:t>𝒇</m:t>
                                    </m:r>
                                  </m:e>
                                  <m:sub>
                                    <m:r>
                                      <a:rPr lang="en-US" sz="1100">
                                        <a:effectLst/>
                                        <a:latin typeface="Cambria Math" panose="02040503050406030204" pitchFamily="18" charset="0"/>
                                      </a:rPr>
                                      <m:t>𝟏</m:t>
                                    </m:r>
                                    <m:r>
                                      <a:rPr lang="en-US" sz="1100">
                                        <a:effectLst/>
                                        <a:latin typeface="Cambria Math" panose="02040503050406030204" pitchFamily="18" charset="0"/>
                                      </a:rPr>
                                      <m:t> </m:t>
                                    </m:r>
                                  </m:sub>
                                </m:sSub>
                                <m:r>
                                  <a:rPr lang="en-US" sz="1100">
                                    <a:effectLst/>
                                    <a:latin typeface="Cambria Math" panose="02040503050406030204" pitchFamily="18" charset="0"/>
                                  </a:rPr>
                                  <m:t>𝒔𝒄𝒐𝒓𝒆</m:t>
                                </m:r>
                                <m:r>
                                  <a:rPr lang="en-US" sz="1100">
                                    <a:effectLst/>
                                    <a:latin typeface="Cambria Math" panose="02040503050406030204" pitchFamily="18" charset="0"/>
                                  </a:rPr>
                                  <m:t> (%)</m:t>
                                </m:r>
                              </m:oMath>
                            </m:oMathPara>
                          </a14:m>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0"/>
                      </a:ext>
                    </a:extLst>
                  </a:tr>
                  <a:tr h="310397">
                    <a:tc>
                      <a:txBody>
                        <a:bodyPr/>
                        <a:lstStyle/>
                        <a:p>
                          <a:pPr algn="l">
                            <a:lnSpc>
                              <a:spcPct val="200000"/>
                            </a:lnSpc>
                            <a:spcAft>
                              <a:spcPts val="0"/>
                            </a:spcAft>
                          </a:pPr>
                          <a:r>
                            <a:rPr lang="en-US" sz="1100">
                              <a:effectLst/>
                            </a:rPr>
                            <a:t>Artificial (VF2)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96.24</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84.52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b="1" i="1" dirty="0">
                              <a:effectLst/>
                            </a:rPr>
                            <a:t>90.00</a:t>
                          </a:r>
                          <a:endParaRPr lang="en-US" sz="1100" b="1" i="1"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1"/>
                      </a:ext>
                    </a:extLst>
                  </a:tr>
                  <a:tr h="310397">
                    <a:tc>
                      <a:txBody>
                        <a:bodyPr/>
                        <a:lstStyle/>
                        <a:p>
                          <a:pPr algn="l">
                            <a:lnSpc>
                              <a:spcPct val="200000"/>
                            </a:lnSpc>
                            <a:spcAft>
                              <a:spcPts val="0"/>
                            </a:spcAft>
                          </a:pPr>
                          <a:r>
                            <a:rPr lang="en-US" sz="1100">
                              <a:effectLst/>
                            </a:rPr>
                            <a:t>Artificial (</a:t>
                          </a:r>
                          <a14:m>
                            <m:oMath xmlns:m="http://schemas.openxmlformats.org/officeDocument/2006/math">
                              <m:r>
                                <a:rPr lang="en-US" sz="1100">
                                  <a:effectLst/>
                                  <a:latin typeface="Cambria Math" panose="02040503050406030204" pitchFamily="18" charset="0"/>
                                </a:rPr>
                                <m:t>𝑮𝑬𝑫</m:t>
                              </m:r>
                              <m:r>
                                <a:rPr lang="en-US" sz="1100">
                                  <a:effectLst/>
                                  <a:latin typeface="Cambria Math" panose="02040503050406030204" pitchFamily="18" charset="0"/>
                                </a:rPr>
                                <m:t> ≤ </m:t>
                              </m:r>
                              <m:r>
                                <a:rPr lang="en-US" sz="1100">
                                  <a:effectLst/>
                                  <a:latin typeface="Cambria Math" panose="02040503050406030204" pitchFamily="18" charset="0"/>
                                </a:rPr>
                                <m:t>𝟏</m:t>
                              </m:r>
                            </m:oMath>
                          </a14:m>
                          <a:r>
                            <a:rPr lang="en-US" sz="1100">
                              <a:effectLst/>
                            </a:rPr>
                            <a:t>)</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b="1" i="1" dirty="0">
                              <a:effectLst/>
                            </a:rPr>
                            <a:t>97.08</a:t>
                          </a:r>
                          <a:endParaRPr lang="en-US" sz="1100" b="1" i="1"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i="0" dirty="0">
                              <a:effectLst/>
                            </a:rPr>
                            <a:t>78.94</a:t>
                          </a:r>
                          <a:endParaRPr lang="en-US" sz="1100" i="0"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87.07</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2"/>
                      </a:ext>
                    </a:extLst>
                  </a:tr>
                  <a:tr h="310397">
                    <a:tc>
                      <a:txBody>
                        <a:bodyPr/>
                        <a:lstStyle/>
                        <a:p>
                          <a:pPr algn="l">
                            <a:lnSpc>
                              <a:spcPct val="200000"/>
                            </a:lnSpc>
                            <a:spcAft>
                              <a:spcPts val="0"/>
                            </a:spcAft>
                          </a:pPr>
                          <a:r>
                            <a:rPr lang="en-US" sz="1100">
                              <a:effectLst/>
                            </a:rPr>
                            <a:t>Artificial (</a:t>
                          </a:r>
                          <a14:m>
                            <m:oMath xmlns:m="http://schemas.openxmlformats.org/officeDocument/2006/math">
                              <m:r>
                                <a:rPr lang="en-US" sz="1100">
                                  <a:effectLst/>
                                  <a:latin typeface="Cambria Math" panose="02040503050406030204" pitchFamily="18" charset="0"/>
                                </a:rPr>
                                <m:t>𝑮𝑬𝑫</m:t>
                              </m:r>
                              <m:r>
                                <a:rPr lang="en-US" sz="1100">
                                  <a:effectLst/>
                                  <a:latin typeface="Cambria Math" panose="02040503050406030204" pitchFamily="18" charset="0"/>
                                </a:rPr>
                                <m:t> ≤ </m:t>
                              </m:r>
                              <m:r>
                                <a:rPr lang="en-US" sz="1100">
                                  <a:effectLst/>
                                  <a:latin typeface="Cambria Math" panose="02040503050406030204" pitchFamily="18" charset="0"/>
                                </a:rPr>
                                <m:t>𝟐</m:t>
                              </m:r>
                            </m:oMath>
                          </a14:m>
                          <a:r>
                            <a:rPr lang="en-US" sz="1100">
                              <a:effectLst/>
                            </a:rPr>
                            <a:t>)</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b="1" i="1" dirty="0">
                              <a:effectLst/>
                            </a:rPr>
                            <a:t>97.08</a:t>
                          </a:r>
                          <a:endParaRPr lang="en-US" sz="1100" b="1" i="1"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78.94</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87.07</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3"/>
                      </a:ext>
                    </a:extLst>
                  </a:tr>
                  <a:tr h="310397">
                    <a:tc>
                      <a:txBody>
                        <a:bodyPr/>
                        <a:lstStyle/>
                        <a:p>
                          <a:pPr algn="l">
                            <a:lnSpc>
                              <a:spcPct val="200000"/>
                            </a:lnSpc>
                            <a:spcAft>
                              <a:spcPts val="0"/>
                            </a:spcAft>
                          </a:pPr>
                          <a:r>
                            <a:rPr lang="en-US" sz="1100">
                              <a:effectLst/>
                            </a:rPr>
                            <a:t>Artificial (</a:t>
                          </a:r>
                          <a14:m>
                            <m:oMath xmlns:m="http://schemas.openxmlformats.org/officeDocument/2006/math">
                              <m:r>
                                <a:rPr lang="en-US" sz="1100">
                                  <a:effectLst/>
                                  <a:latin typeface="Cambria Math" panose="02040503050406030204" pitchFamily="18" charset="0"/>
                                </a:rPr>
                                <m:t>𝑮𝑬𝑫</m:t>
                              </m:r>
                              <m:r>
                                <a:rPr lang="en-US" sz="1100">
                                  <a:effectLst/>
                                  <a:latin typeface="Cambria Math" panose="02040503050406030204" pitchFamily="18" charset="0"/>
                                </a:rPr>
                                <m:t> ≤ </m:t>
                              </m:r>
                              <m:r>
                                <a:rPr lang="en-US" sz="1100">
                                  <a:effectLst/>
                                  <a:latin typeface="Cambria Math" panose="02040503050406030204" pitchFamily="18" charset="0"/>
                                </a:rPr>
                                <m:t>𝟑</m:t>
                              </m:r>
                            </m:oMath>
                          </a14:m>
                          <a:r>
                            <a:rPr lang="en-US" sz="1100">
                              <a:effectLst/>
                            </a:rPr>
                            <a:t>)</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46.72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81.12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59.29</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4"/>
                      </a:ext>
                    </a:extLst>
                  </a:tr>
                  <a:tr h="310397">
                    <a:tc>
                      <a:txBody>
                        <a:bodyPr/>
                        <a:lstStyle/>
                        <a:p>
                          <a:pPr algn="l">
                            <a:lnSpc>
                              <a:spcPct val="200000"/>
                            </a:lnSpc>
                            <a:spcAft>
                              <a:spcPts val="0"/>
                            </a:spcAft>
                          </a:pPr>
                          <a:r>
                            <a:rPr lang="en-US" sz="1100">
                              <a:effectLst/>
                            </a:rPr>
                            <a:t>Artificial (</a:t>
                          </a:r>
                          <a14:m>
                            <m:oMath xmlns:m="http://schemas.openxmlformats.org/officeDocument/2006/math">
                              <m:r>
                                <a:rPr lang="en-US" sz="1100">
                                  <a:effectLst/>
                                  <a:latin typeface="Cambria Math" panose="02040503050406030204" pitchFamily="18" charset="0"/>
                                </a:rPr>
                                <m:t>𝑮𝑬𝑫</m:t>
                              </m:r>
                              <m:r>
                                <a:rPr lang="en-US" sz="1100">
                                  <a:effectLst/>
                                  <a:latin typeface="Cambria Math" panose="02040503050406030204" pitchFamily="18" charset="0"/>
                                </a:rPr>
                                <m:t> ≤ </m:t>
                              </m:r>
                              <m:r>
                                <a:rPr lang="en-US" sz="1100">
                                  <a:effectLst/>
                                  <a:latin typeface="Cambria Math" panose="02040503050406030204" pitchFamily="18" charset="0"/>
                                </a:rPr>
                                <m:t>𝟒</m:t>
                              </m:r>
                            </m:oMath>
                          </a14:m>
                          <a:r>
                            <a:rPr lang="en-US" sz="1100">
                              <a:effectLst/>
                            </a:rPr>
                            <a:t>)</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38.65</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82.40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52.61</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5"/>
                      </a:ext>
                    </a:extLst>
                  </a:tr>
                  <a:tr h="310397">
                    <a:tc>
                      <a:txBody>
                        <a:bodyPr/>
                        <a:lstStyle/>
                        <a:p>
                          <a:pPr algn="l">
                            <a:lnSpc>
                              <a:spcPct val="200000"/>
                            </a:lnSpc>
                            <a:spcAft>
                              <a:spcPts val="0"/>
                            </a:spcAft>
                          </a:pPr>
                          <a:r>
                            <a:rPr lang="en-US" sz="1100">
                              <a:effectLst/>
                            </a:rPr>
                            <a:t>Artificial (</a:t>
                          </a:r>
                          <a14:m>
                            <m:oMath xmlns:m="http://schemas.openxmlformats.org/officeDocument/2006/math">
                              <m:r>
                                <a:rPr lang="en-US" sz="1100">
                                  <a:effectLst/>
                                  <a:latin typeface="Cambria Math" panose="02040503050406030204" pitchFamily="18" charset="0"/>
                                </a:rPr>
                                <m:t>𝑮𝑬𝑫</m:t>
                              </m:r>
                              <m:r>
                                <a:rPr lang="en-US" sz="1100">
                                  <a:effectLst/>
                                  <a:latin typeface="Cambria Math" panose="02040503050406030204" pitchFamily="18" charset="0"/>
                                </a:rPr>
                                <m:t> ≤ </m:t>
                              </m:r>
                              <m:r>
                                <a:rPr lang="en-US" sz="1100">
                                  <a:effectLst/>
                                  <a:latin typeface="Cambria Math" panose="02040503050406030204" pitchFamily="18" charset="0"/>
                                </a:rPr>
                                <m:t>𝟓</m:t>
                              </m:r>
                            </m:oMath>
                          </a14:m>
                          <a:r>
                            <a:rPr lang="en-US" sz="1100">
                              <a:effectLst/>
                            </a:rPr>
                            <a:t>)</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31.49</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87.56</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45.65</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6"/>
                      </a:ext>
                    </a:extLst>
                  </a:tr>
                  <a:tr h="310397">
                    <a:tc>
                      <a:txBody>
                        <a:bodyPr/>
                        <a:lstStyle/>
                        <a:p>
                          <a:pPr algn="l">
                            <a:lnSpc>
                              <a:spcPct val="200000"/>
                            </a:lnSpc>
                            <a:spcAft>
                              <a:spcPts val="0"/>
                            </a:spcAft>
                          </a:pPr>
                          <a:r>
                            <a:rPr lang="en-US" sz="1100">
                              <a:effectLst/>
                            </a:rPr>
                            <a:t>Batik (VF2)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89.68</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21.94</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35.26</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7"/>
                      </a:ext>
                    </a:extLst>
                  </a:tr>
                  <a:tr h="310397">
                    <a:tc>
                      <a:txBody>
                        <a:bodyPr/>
                        <a:lstStyle/>
                        <a:p>
                          <a:pPr algn="l">
                            <a:lnSpc>
                              <a:spcPct val="200000"/>
                            </a:lnSpc>
                            <a:spcAft>
                              <a:spcPts val="0"/>
                            </a:spcAft>
                          </a:pPr>
                          <a:r>
                            <a:rPr lang="en-US" sz="1100">
                              <a:effectLst/>
                            </a:rPr>
                            <a:t>Batik (</a:t>
                          </a:r>
                          <a14:m>
                            <m:oMath xmlns:m="http://schemas.openxmlformats.org/officeDocument/2006/math">
                              <m:r>
                                <a:rPr lang="en-US" sz="1100">
                                  <a:effectLst/>
                                  <a:latin typeface="Cambria Math" panose="02040503050406030204" pitchFamily="18" charset="0"/>
                                </a:rPr>
                                <m:t>𝑮𝑬𝑫</m:t>
                              </m:r>
                              <m:r>
                                <a:rPr lang="en-US" sz="1100">
                                  <a:effectLst/>
                                  <a:latin typeface="Cambria Math" panose="02040503050406030204" pitchFamily="18" charset="0"/>
                                </a:rPr>
                                <m:t>≤ </m:t>
                              </m:r>
                              <m:r>
                                <a:rPr lang="en-US" sz="1100">
                                  <a:effectLst/>
                                  <a:latin typeface="Cambria Math" panose="02040503050406030204" pitchFamily="18" charset="0"/>
                                </a:rPr>
                                <m:t>𝟏</m:t>
                              </m:r>
                            </m:oMath>
                          </a14:m>
                          <a:r>
                            <a:rPr lang="en-US" sz="1100">
                              <a:effectLst/>
                            </a:rPr>
                            <a:t>)</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b="1" i="1" dirty="0">
                              <a:effectLst/>
                            </a:rPr>
                            <a:t>91.47</a:t>
                          </a:r>
                          <a:endParaRPr lang="en-US" sz="1100" b="1" i="1"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5.57</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10.51</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8"/>
                      </a:ext>
                    </a:extLst>
                  </a:tr>
                  <a:tr h="310397">
                    <a:tc>
                      <a:txBody>
                        <a:bodyPr/>
                        <a:lstStyle/>
                        <a:p>
                          <a:pPr algn="l">
                            <a:lnSpc>
                              <a:spcPct val="200000"/>
                            </a:lnSpc>
                            <a:spcAft>
                              <a:spcPts val="0"/>
                            </a:spcAft>
                          </a:pPr>
                          <a:r>
                            <a:rPr lang="en-US" sz="1100">
                              <a:effectLst/>
                            </a:rPr>
                            <a:t>Batik (</a:t>
                          </a:r>
                          <a14:m>
                            <m:oMath xmlns:m="http://schemas.openxmlformats.org/officeDocument/2006/math">
                              <m:r>
                                <a:rPr lang="en-US" sz="1100">
                                  <a:effectLst/>
                                  <a:latin typeface="Cambria Math" panose="02040503050406030204" pitchFamily="18" charset="0"/>
                                </a:rPr>
                                <m:t>𝑮𝑬𝑫</m:t>
                              </m:r>
                              <m:r>
                                <a:rPr lang="en-US" sz="1100">
                                  <a:effectLst/>
                                  <a:latin typeface="Cambria Math" panose="02040503050406030204" pitchFamily="18" charset="0"/>
                                </a:rPr>
                                <m:t>≤ </m:t>
                              </m:r>
                              <m:r>
                                <a:rPr lang="en-US" sz="1100">
                                  <a:effectLst/>
                                  <a:latin typeface="Cambria Math" panose="02040503050406030204" pitchFamily="18" charset="0"/>
                                </a:rPr>
                                <m:t>𝟓</m:t>
                              </m:r>
                            </m:oMath>
                          </a14:m>
                          <a:r>
                            <a:rPr lang="en-US" sz="1100">
                              <a:effectLst/>
                            </a:rPr>
                            <a:t>)</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77.68</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24.91</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37.72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9"/>
                      </a:ext>
                    </a:extLst>
                  </a:tr>
                  <a:tr h="310397">
                    <a:tc>
                      <a:txBody>
                        <a:bodyPr/>
                        <a:lstStyle/>
                        <a:p>
                          <a:pPr algn="l">
                            <a:lnSpc>
                              <a:spcPct val="200000"/>
                            </a:lnSpc>
                            <a:spcAft>
                              <a:spcPts val="0"/>
                            </a:spcAft>
                          </a:pPr>
                          <a:r>
                            <a:rPr lang="en-US" sz="1100" dirty="0">
                              <a:effectLst/>
                            </a:rPr>
                            <a:t>Batik (</a:t>
                          </a:r>
                          <a14:m>
                            <m:oMath xmlns:m="http://schemas.openxmlformats.org/officeDocument/2006/math">
                              <m:r>
                                <a:rPr lang="en-US" sz="1100">
                                  <a:effectLst/>
                                  <a:latin typeface="Cambria Math" panose="02040503050406030204" pitchFamily="18" charset="0"/>
                                </a:rPr>
                                <m:t>𝑮𝑬𝑫</m:t>
                              </m:r>
                              <m:r>
                                <a:rPr lang="en-US" sz="1100">
                                  <a:effectLst/>
                                  <a:latin typeface="Cambria Math" panose="02040503050406030204" pitchFamily="18" charset="0"/>
                                </a:rPr>
                                <m:t>≤ </m:t>
                              </m:r>
                              <m:r>
                                <a:rPr lang="en-US" sz="1100">
                                  <a:effectLst/>
                                  <a:latin typeface="Cambria Math" panose="02040503050406030204" pitchFamily="18" charset="0"/>
                                </a:rPr>
                                <m:t>𝟕</m:t>
                              </m:r>
                              <m:r>
                                <a:rPr lang="en-US" sz="1100">
                                  <a:effectLst/>
                                  <a:latin typeface="Cambria Math" panose="02040503050406030204" pitchFamily="18" charset="0"/>
                                </a:rPr>
                                <m:t> </m:t>
                              </m:r>
                            </m:oMath>
                          </a14:m>
                          <a:r>
                            <a:rPr lang="en-US" sz="1100" dirty="0">
                              <a:effectLst/>
                            </a:rPr>
                            <a:t>)</a:t>
                          </a:r>
                          <a:endParaRPr lang="en-US" sz="1100"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68.30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41.54</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51.66</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10"/>
                      </a:ext>
                    </a:extLst>
                  </a:tr>
                  <a:tr h="310397">
                    <a:tc>
                      <a:txBody>
                        <a:bodyPr/>
                        <a:lstStyle/>
                        <a:p>
                          <a:pPr algn="l">
                            <a:lnSpc>
                              <a:spcPct val="200000"/>
                            </a:lnSpc>
                            <a:spcAft>
                              <a:spcPts val="0"/>
                            </a:spcAft>
                          </a:pPr>
                          <a:r>
                            <a:rPr lang="en-US" sz="1100" i="0">
                              <a:effectLst/>
                            </a:rPr>
                            <a:t>Batik (</a:t>
                          </a:r>
                          <a14:m>
                            <m:oMath xmlns:m="http://schemas.openxmlformats.org/officeDocument/2006/math">
                              <m:r>
                                <m:rPr>
                                  <m:sty m:val="p"/>
                                </m:rPr>
                                <a:rPr lang="en-US" sz="1100" i="0" smtClean="0">
                                  <a:effectLst/>
                                  <a:latin typeface="Cambria Math" panose="02040503050406030204" pitchFamily="18" charset="0"/>
                                </a:rPr>
                                <m:t>GED</m:t>
                              </m:r>
                              <m:r>
                                <a:rPr lang="en-US" sz="1100" i="0" smtClean="0">
                                  <a:effectLst/>
                                  <a:latin typeface="Cambria Math" panose="02040503050406030204" pitchFamily="18" charset="0"/>
                                </a:rPr>
                                <m:t>≤ 8 </m:t>
                              </m:r>
                            </m:oMath>
                          </a14:m>
                          <a:r>
                            <a:rPr lang="en-US" sz="1100" i="0">
                              <a:effectLst/>
                            </a:rPr>
                            <a:t>)</a:t>
                          </a:r>
                          <a:endParaRPr lang="en-US" sz="1100" i="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i="0">
                              <a:effectLst/>
                            </a:rPr>
                            <a:t>51.09</a:t>
                          </a:r>
                          <a:endParaRPr lang="en-US" sz="1100" i="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i="0">
                              <a:effectLst/>
                            </a:rPr>
                            <a:t>57.07</a:t>
                          </a:r>
                          <a:endParaRPr lang="en-US" sz="1100" i="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b="1" i="1" dirty="0">
                              <a:effectLst/>
                            </a:rPr>
                            <a:t>53.92</a:t>
                          </a:r>
                          <a:endParaRPr lang="en-US" sz="1100" b="1" i="1"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11"/>
                      </a:ext>
                    </a:extLst>
                  </a:tr>
                  <a:tr h="310397">
                    <a:tc>
                      <a:txBody>
                        <a:bodyPr/>
                        <a:lstStyle/>
                        <a:p>
                          <a:pPr algn="l">
                            <a:lnSpc>
                              <a:spcPct val="200000"/>
                            </a:lnSpc>
                            <a:spcAft>
                              <a:spcPts val="0"/>
                            </a:spcAft>
                          </a:pPr>
                          <a:r>
                            <a:rPr lang="en-US" sz="1100" i="0">
                              <a:effectLst/>
                            </a:rPr>
                            <a:t>Batik (</a:t>
                          </a:r>
                          <a14:m>
                            <m:oMath xmlns:m="http://schemas.openxmlformats.org/officeDocument/2006/math">
                              <m:r>
                                <m:rPr>
                                  <m:sty m:val="p"/>
                                </m:rPr>
                                <a:rPr lang="en-US" sz="1100" i="0" smtClean="0">
                                  <a:effectLst/>
                                  <a:latin typeface="Cambria Math" panose="02040503050406030204" pitchFamily="18" charset="0"/>
                                </a:rPr>
                                <m:t>GED</m:t>
                              </m:r>
                              <m:r>
                                <a:rPr lang="en-US" sz="1100" i="0" smtClean="0">
                                  <a:effectLst/>
                                  <a:latin typeface="Cambria Math" panose="02040503050406030204" pitchFamily="18" charset="0"/>
                                </a:rPr>
                                <m:t>≤ 9 </m:t>
                              </m:r>
                            </m:oMath>
                          </a14:m>
                          <a:r>
                            <a:rPr lang="en-US" sz="1100" i="0">
                              <a:effectLst/>
                            </a:rPr>
                            <a:t>)</a:t>
                          </a:r>
                          <a:endParaRPr lang="en-US" sz="1100" i="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i="0">
                              <a:effectLst/>
                            </a:rPr>
                            <a:t>41.54</a:t>
                          </a:r>
                          <a:endParaRPr lang="en-US" sz="1100" i="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i="0">
                              <a:effectLst/>
                            </a:rPr>
                            <a:t>64.37</a:t>
                          </a:r>
                          <a:endParaRPr lang="en-US" sz="1100" i="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i="0" dirty="0">
                              <a:effectLst/>
                            </a:rPr>
                            <a:t>50.49</a:t>
                          </a:r>
                          <a:endParaRPr lang="en-US" sz="1100" i="0"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1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521057545"/>
                  </p:ext>
                </p:extLst>
              </p:nvPr>
            </p:nvGraphicFramePr>
            <p:xfrm>
              <a:off x="2558404" y="643467"/>
              <a:ext cx="7075189" cy="4080963"/>
            </p:xfrm>
            <a:graphic>
              <a:graphicData uri="http://schemas.openxmlformats.org/drawingml/2006/table">
                <a:tbl>
                  <a:tblPr firstRow="1" firstCol="1" bandRow="1">
                    <a:tableStyleId>{C083E6E3-FA7D-4D7B-A595-EF9225AFEA82}</a:tableStyleId>
                  </a:tblPr>
                  <a:tblGrid>
                    <a:gridCol w="2259038">
                      <a:extLst>
                        <a:ext uri="{9D8B030D-6E8A-4147-A177-3AD203B41FA5}">
                          <a16:colId xmlns:a16="http://schemas.microsoft.com/office/drawing/2014/main" val="20000"/>
                        </a:ext>
                      </a:extLst>
                    </a:gridCol>
                    <a:gridCol w="1789391">
                      <a:extLst>
                        <a:ext uri="{9D8B030D-6E8A-4147-A177-3AD203B41FA5}">
                          <a16:colId xmlns:a16="http://schemas.microsoft.com/office/drawing/2014/main" val="20001"/>
                        </a:ext>
                      </a:extLst>
                    </a:gridCol>
                    <a:gridCol w="1415406">
                      <a:extLst>
                        <a:ext uri="{9D8B030D-6E8A-4147-A177-3AD203B41FA5}">
                          <a16:colId xmlns:a16="http://schemas.microsoft.com/office/drawing/2014/main" val="20002"/>
                        </a:ext>
                      </a:extLst>
                    </a:gridCol>
                    <a:gridCol w="1611354">
                      <a:extLst>
                        <a:ext uri="{9D8B030D-6E8A-4147-A177-3AD203B41FA5}">
                          <a16:colId xmlns:a16="http://schemas.microsoft.com/office/drawing/2014/main" val="20003"/>
                        </a:ext>
                      </a:extLst>
                    </a:gridCol>
                  </a:tblGrid>
                  <a:tr h="356199">
                    <a:tc>
                      <a:txBody>
                        <a:bodyPr/>
                        <a:lstStyle/>
                        <a:p>
                          <a:pPr algn="ctr">
                            <a:lnSpc>
                              <a:spcPct val="200000"/>
                            </a:lnSpc>
                            <a:spcAft>
                              <a:spcPts val="0"/>
                            </a:spcAft>
                          </a:pPr>
                          <a:r>
                            <a:rPr lang="en-US" sz="1100">
                              <a:effectLst/>
                            </a:rPr>
                            <a:t>Data</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endParaRPr lang="en-US"/>
                        </a:p>
                      </a:txBody>
                      <a:tcPr marL="60118" marR="60118" marT="0" marB="0" anchor="ctr">
                        <a:blipFill>
                          <a:blip r:embed="rId2"/>
                          <a:stretch>
                            <a:fillRect l="-126190" t="-1695" r="-169388" b="-1055932"/>
                          </a:stretch>
                        </a:blipFill>
                      </a:tcPr>
                    </a:tc>
                    <a:tc>
                      <a:txBody>
                        <a:bodyPr/>
                        <a:lstStyle/>
                        <a:p>
                          <a:endParaRPr lang="en-US"/>
                        </a:p>
                      </a:txBody>
                      <a:tcPr marL="60118" marR="60118" marT="0" marB="0" anchor="ctr">
                        <a:blipFill>
                          <a:blip r:embed="rId2"/>
                          <a:stretch>
                            <a:fillRect l="-286638" t="-1695" r="-114655" b="-1055932"/>
                          </a:stretch>
                        </a:blipFill>
                      </a:tcPr>
                    </a:tc>
                    <a:tc>
                      <a:txBody>
                        <a:bodyPr/>
                        <a:lstStyle/>
                        <a:p>
                          <a:endParaRPr lang="en-US"/>
                        </a:p>
                      </a:txBody>
                      <a:tcPr marL="60118" marR="60118" marT="0" marB="0" anchor="ctr">
                        <a:blipFill>
                          <a:blip r:embed="rId2"/>
                          <a:stretch>
                            <a:fillRect l="-338491" t="-1695" r="-377" b="-1055932"/>
                          </a:stretch>
                        </a:blipFill>
                      </a:tcPr>
                    </a:tc>
                    <a:extLst>
                      <a:ext uri="{0D108BD9-81ED-4DB2-BD59-A6C34878D82A}">
                        <a16:rowId xmlns:a16="http://schemas.microsoft.com/office/drawing/2014/main" val="10000"/>
                      </a:ext>
                    </a:extLst>
                  </a:tr>
                  <a:tr h="310397">
                    <a:tc>
                      <a:txBody>
                        <a:bodyPr/>
                        <a:lstStyle/>
                        <a:p>
                          <a:pPr algn="l">
                            <a:lnSpc>
                              <a:spcPct val="200000"/>
                            </a:lnSpc>
                            <a:spcAft>
                              <a:spcPts val="0"/>
                            </a:spcAft>
                          </a:pPr>
                          <a:r>
                            <a:rPr lang="en-US" sz="1100">
                              <a:effectLst/>
                            </a:rPr>
                            <a:t>Artificial (VF2)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96.24</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84.52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b="1" i="1" dirty="0">
                              <a:effectLst/>
                            </a:rPr>
                            <a:t>90.00</a:t>
                          </a:r>
                          <a:endParaRPr lang="en-US" sz="1100" b="1" i="1"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1"/>
                      </a:ext>
                    </a:extLst>
                  </a:tr>
                  <a:tr h="310397">
                    <a:tc>
                      <a:txBody>
                        <a:bodyPr/>
                        <a:lstStyle/>
                        <a:p>
                          <a:endParaRPr lang="en-US"/>
                        </a:p>
                      </a:txBody>
                      <a:tcPr marL="60118" marR="60118" marT="0" marB="0" anchor="ctr">
                        <a:blipFill>
                          <a:blip r:embed="rId2"/>
                          <a:stretch>
                            <a:fillRect t="-217647" r="-213477" b="-1021569"/>
                          </a:stretch>
                        </a:blipFill>
                      </a:tcPr>
                    </a:tc>
                    <a:tc>
                      <a:txBody>
                        <a:bodyPr/>
                        <a:lstStyle/>
                        <a:p>
                          <a:pPr algn="ctr">
                            <a:lnSpc>
                              <a:spcPct val="200000"/>
                            </a:lnSpc>
                            <a:spcAft>
                              <a:spcPts val="0"/>
                            </a:spcAft>
                          </a:pPr>
                          <a:r>
                            <a:rPr lang="en-US" sz="1100" b="1" i="1" dirty="0">
                              <a:effectLst/>
                            </a:rPr>
                            <a:t>97.08</a:t>
                          </a:r>
                          <a:endParaRPr lang="en-US" sz="1100" b="1" i="1"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i="0" dirty="0">
                              <a:effectLst/>
                            </a:rPr>
                            <a:t>78.94</a:t>
                          </a:r>
                          <a:endParaRPr lang="en-US" sz="1100" i="0"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87.07</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2"/>
                      </a:ext>
                    </a:extLst>
                  </a:tr>
                  <a:tr h="310397">
                    <a:tc>
                      <a:txBody>
                        <a:bodyPr/>
                        <a:lstStyle/>
                        <a:p>
                          <a:endParaRPr lang="en-US"/>
                        </a:p>
                      </a:txBody>
                      <a:tcPr marL="60118" marR="60118" marT="0" marB="0" anchor="ctr">
                        <a:blipFill>
                          <a:blip r:embed="rId2"/>
                          <a:stretch>
                            <a:fillRect t="-317647" r="-213477" b="-921569"/>
                          </a:stretch>
                        </a:blipFill>
                      </a:tcPr>
                    </a:tc>
                    <a:tc>
                      <a:txBody>
                        <a:bodyPr/>
                        <a:lstStyle/>
                        <a:p>
                          <a:pPr algn="ctr">
                            <a:lnSpc>
                              <a:spcPct val="200000"/>
                            </a:lnSpc>
                            <a:spcAft>
                              <a:spcPts val="0"/>
                            </a:spcAft>
                          </a:pPr>
                          <a:r>
                            <a:rPr lang="en-US" sz="1100" b="1" i="1" dirty="0">
                              <a:effectLst/>
                            </a:rPr>
                            <a:t>97.08</a:t>
                          </a:r>
                          <a:endParaRPr lang="en-US" sz="1100" b="1" i="1"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78.94</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87.07</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3"/>
                      </a:ext>
                    </a:extLst>
                  </a:tr>
                  <a:tr h="310397">
                    <a:tc>
                      <a:txBody>
                        <a:bodyPr/>
                        <a:lstStyle/>
                        <a:p>
                          <a:endParaRPr lang="en-US"/>
                        </a:p>
                      </a:txBody>
                      <a:tcPr marL="60118" marR="60118" marT="0" marB="0" anchor="ctr">
                        <a:blipFill>
                          <a:blip r:embed="rId2"/>
                          <a:stretch>
                            <a:fillRect t="-417647" r="-213477" b="-821569"/>
                          </a:stretch>
                        </a:blipFill>
                      </a:tcPr>
                    </a:tc>
                    <a:tc>
                      <a:txBody>
                        <a:bodyPr/>
                        <a:lstStyle/>
                        <a:p>
                          <a:pPr algn="ctr">
                            <a:lnSpc>
                              <a:spcPct val="200000"/>
                            </a:lnSpc>
                            <a:spcAft>
                              <a:spcPts val="0"/>
                            </a:spcAft>
                          </a:pPr>
                          <a:r>
                            <a:rPr lang="en-US" sz="1100">
                              <a:effectLst/>
                            </a:rPr>
                            <a:t>46.72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81.12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59.29</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4"/>
                      </a:ext>
                    </a:extLst>
                  </a:tr>
                  <a:tr h="310397">
                    <a:tc>
                      <a:txBody>
                        <a:bodyPr/>
                        <a:lstStyle/>
                        <a:p>
                          <a:endParaRPr lang="en-US"/>
                        </a:p>
                      </a:txBody>
                      <a:tcPr marL="60118" marR="60118" marT="0" marB="0" anchor="ctr">
                        <a:blipFill>
                          <a:blip r:embed="rId2"/>
                          <a:stretch>
                            <a:fillRect t="-517647" r="-213477" b="-721569"/>
                          </a:stretch>
                        </a:blipFill>
                      </a:tcPr>
                    </a:tc>
                    <a:tc>
                      <a:txBody>
                        <a:bodyPr/>
                        <a:lstStyle/>
                        <a:p>
                          <a:pPr algn="ctr">
                            <a:lnSpc>
                              <a:spcPct val="200000"/>
                            </a:lnSpc>
                            <a:spcAft>
                              <a:spcPts val="0"/>
                            </a:spcAft>
                          </a:pPr>
                          <a:r>
                            <a:rPr lang="en-US" sz="1100">
                              <a:effectLst/>
                            </a:rPr>
                            <a:t>38.65</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82.40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52.61</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5"/>
                      </a:ext>
                    </a:extLst>
                  </a:tr>
                  <a:tr h="310397">
                    <a:tc>
                      <a:txBody>
                        <a:bodyPr/>
                        <a:lstStyle/>
                        <a:p>
                          <a:endParaRPr lang="en-US"/>
                        </a:p>
                      </a:txBody>
                      <a:tcPr marL="60118" marR="60118" marT="0" marB="0" anchor="ctr">
                        <a:blipFill>
                          <a:blip r:embed="rId2"/>
                          <a:stretch>
                            <a:fillRect t="-617647" r="-213477" b="-621569"/>
                          </a:stretch>
                        </a:blipFill>
                      </a:tcPr>
                    </a:tc>
                    <a:tc>
                      <a:txBody>
                        <a:bodyPr/>
                        <a:lstStyle/>
                        <a:p>
                          <a:pPr algn="ctr">
                            <a:lnSpc>
                              <a:spcPct val="200000"/>
                            </a:lnSpc>
                            <a:spcAft>
                              <a:spcPts val="0"/>
                            </a:spcAft>
                          </a:pPr>
                          <a:r>
                            <a:rPr lang="en-US" sz="1100">
                              <a:effectLst/>
                            </a:rPr>
                            <a:t>31.49</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87.56</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45.65</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6"/>
                      </a:ext>
                    </a:extLst>
                  </a:tr>
                  <a:tr h="310397">
                    <a:tc>
                      <a:txBody>
                        <a:bodyPr/>
                        <a:lstStyle/>
                        <a:p>
                          <a:pPr algn="l">
                            <a:lnSpc>
                              <a:spcPct val="200000"/>
                            </a:lnSpc>
                            <a:spcAft>
                              <a:spcPts val="0"/>
                            </a:spcAft>
                          </a:pPr>
                          <a:r>
                            <a:rPr lang="en-US" sz="1100">
                              <a:effectLst/>
                            </a:rPr>
                            <a:t>Batik (VF2)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89.68</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21.94</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35.26</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7"/>
                      </a:ext>
                    </a:extLst>
                  </a:tr>
                  <a:tr h="310397">
                    <a:tc>
                      <a:txBody>
                        <a:bodyPr/>
                        <a:lstStyle/>
                        <a:p>
                          <a:endParaRPr lang="en-US"/>
                        </a:p>
                      </a:txBody>
                      <a:tcPr marL="60118" marR="60118" marT="0" marB="0" anchor="ctr">
                        <a:blipFill>
                          <a:blip r:embed="rId2"/>
                          <a:stretch>
                            <a:fillRect t="-817647" r="-213477" b="-421569"/>
                          </a:stretch>
                        </a:blipFill>
                      </a:tcPr>
                    </a:tc>
                    <a:tc>
                      <a:txBody>
                        <a:bodyPr/>
                        <a:lstStyle/>
                        <a:p>
                          <a:pPr algn="ctr">
                            <a:lnSpc>
                              <a:spcPct val="200000"/>
                            </a:lnSpc>
                            <a:spcAft>
                              <a:spcPts val="0"/>
                            </a:spcAft>
                          </a:pPr>
                          <a:r>
                            <a:rPr lang="en-US" sz="1100" b="1" i="1" dirty="0">
                              <a:effectLst/>
                            </a:rPr>
                            <a:t>91.47</a:t>
                          </a:r>
                          <a:endParaRPr lang="en-US" sz="1100" b="1" i="1"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5.57</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10.51</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8"/>
                      </a:ext>
                    </a:extLst>
                  </a:tr>
                  <a:tr h="310397">
                    <a:tc>
                      <a:txBody>
                        <a:bodyPr/>
                        <a:lstStyle/>
                        <a:p>
                          <a:endParaRPr lang="en-US"/>
                        </a:p>
                      </a:txBody>
                      <a:tcPr marL="60118" marR="60118" marT="0" marB="0" anchor="ctr">
                        <a:blipFill>
                          <a:blip r:embed="rId2"/>
                          <a:stretch>
                            <a:fillRect t="-917647" r="-213477" b="-321569"/>
                          </a:stretch>
                        </a:blipFill>
                      </a:tcPr>
                    </a:tc>
                    <a:tc>
                      <a:txBody>
                        <a:bodyPr/>
                        <a:lstStyle/>
                        <a:p>
                          <a:pPr algn="ctr">
                            <a:lnSpc>
                              <a:spcPct val="200000"/>
                            </a:lnSpc>
                            <a:spcAft>
                              <a:spcPts val="0"/>
                            </a:spcAft>
                          </a:pPr>
                          <a:r>
                            <a:rPr lang="en-US" sz="1100">
                              <a:effectLst/>
                            </a:rPr>
                            <a:t>77.68</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24.91</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37.72</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09"/>
                      </a:ext>
                    </a:extLst>
                  </a:tr>
                  <a:tr h="310397">
                    <a:tc>
                      <a:txBody>
                        <a:bodyPr/>
                        <a:lstStyle/>
                        <a:p>
                          <a:endParaRPr lang="en-US"/>
                        </a:p>
                      </a:txBody>
                      <a:tcPr marL="60118" marR="60118" marT="0" marB="0" anchor="ctr">
                        <a:blipFill>
                          <a:blip r:embed="rId2"/>
                          <a:stretch>
                            <a:fillRect t="-1017647" r="-213477" b="-221569"/>
                          </a:stretch>
                        </a:blipFill>
                      </a:tcPr>
                    </a:tc>
                    <a:tc>
                      <a:txBody>
                        <a:bodyPr/>
                        <a:lstStyle/>
                        <a:p>
                          <a:pPr algn="ctr">
                            <a:lnSpc>
                              <a:spcPct val="200000"/>
                            </a:lnSpc>
                            <a:spcAft>
                              <a:spcPts val="0"/>
                            </a:spcAft>
                          </a:pPr>
                          <a:r>
                            <a:rPr lang="en-US" sz="1100">
                              <a:effectLst/>
                            </a:rPr>
                            <a:t>68.30</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41.54</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a:effectLst/>
                            </a:rPr>
                            <a:t>51.66</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10"/>
                      </a:ext>
                    </a:extLst>
                  </a:tr>
                  <a:tr h="310397">
                    <a:tc>
                      <a:txBody>
                        <a:bodyPr/>
                        <a:lstStyle/>
                        <a:p>
                          <a:endParaRPr lang="en-US"/>
                        </a:p>
                      </a:txBody>
                      <a:tcPr marL="60118" marR="60118" marT="0" marB="0" anchor="ctr">
                        <a:blipFill>
                          <a:blip r:embed="rId2"/>
                          <a:stretch>
                            <a:fillRect t="-1117647" r="-213477" b="-121569"/>
                          </a:stretch>
                        </a:blipFill>
                      </a:tcPr>
                    </a:tc>
                    <a:tc>
                      <a:txBody>
                        <a:bodyPr/>
                        <a:lstStyle/>
                        <a:p>
                          <a:pPr algn="ctr">
                            <a:lnSpc>
                              <a:spcPct val="200000"/>
                            </a:lnSpc>
                            <a:spcAft>
                              <a:spcPts val="0"/>
                            </a:spcAft>
                          </a:pPr>
                          <a:r>
                            <a:rPr lang="en-US" sz="1100" i="0">
                              <a:effectLst/>
                            </a:rPr>
                            <a:t>51.09</a:t>
                          </a:r>
                          <a:endParaRPr lang="en-US" sz="1100" i="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i="0">
                              <a:effectLst/>
                            </a:rPr>
                            <a:t>57.07</a:t>
                          </a:r>
                          <a:endParaRPr lang="en-US" sz="1100" i="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b="1" i="1" dirty="0">
                              <a:effectLst/>
                            </a:rPr>
                            <a:t>53.92</a:t>
                          </a:r>
                          <a:endParaRPr lang="en-US" sz="1100" b="1" i="1"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11"/>
                      </a:ext>
                    </a:extLst>
                  </a:tr>
                  <a:tr h="310397">
                    <a:tc>
                      <a:txBody>
                        <a:bodyPr/>
                        <a:lstStyle/>
                        <a:p>
                          <a:endParaRPr lang="en-US"/>
                        </a:p>
                      </a:txBody>
                      <a:tcPr marL="60118" marR="60118" marT="0" marB="0" anchor="ctr">
                        <a:blipFill>
                          <a:blip r:embed="rId2"/>
                          <a:stretch>
                            <a:fillRect t="-1217647" r="-213477" b="-21569"/>
                          </a:stretch>
                        </a:blipFill>
                      </a:tcPr>
                    </a:tc>
                    <a:tc>
                      <a:txBody>
                        <a:bodyPr/>
                        <a:lstStyle/>
                        <a:p>
                          <a:pPr algn="ctr">
                            <a:lnSpc>
                              <a:spcPct val="200000"/>
                            </a:lnSpc>
                            <a:spcAft>
                              <a:spcPts val="0"/>
                            </a:spcAft>
                          </a:pPr>
                          <a:r>
                            <a:rPr lang="en-US" sz="1100" i="0">
                              <a:effectLst/>
                            </a:rPr>
                            <a:t>41.54</a:t>
                          </a:r>
                          <a:endParaRPr lang="en-US" sz="1100" i="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i="0">
                              <a:effectLst/>
                            </a:rPr>
                            <a:t>64.37</a:t>
                          </a:r>
                          <a:endParaRPr lang="en-US" sz="1100" i="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tc>
                      <a:txBody>
                        <a:bodyPr/>
                        <a:lstStyle/>
                        <a:p>
                          <a:pPr algn="ctr">
                            <a:lnSpc>
                              <a:spcPct val="200000"/>
                            </a:lnSpc>
                            <a:spcAft>
                              <a:spcPts val="0"/>
                            </a:spcAft>
                          </a:pPr>
                          <a:r>
                            <a:rPr lang="en-US" sz="1100" i="0" dirty="0">
                              <a:effectLst/>
                            </a:rPr>
                            <a:t>50.49</a:t>
                          </a:r>
                          <a:endParaRPr lang="en-US" sz="1100" i="0" dirty="0">
                            <a:effectLst/>
                            <a:latin typeface="Times New Roman" panose="02020603050405020304" pitchFamily="18" charset="0"/>
                            <a:ea typeface="Calibri" panose="020F0502020204030204" pitchFamily="34" charset="0"/>
                            <a:cs typeface="Arial" panose="020B0604020202020204" pitchFamily="34" charset="0"/>
                          </a:endParaRPr>
                        </a:p>
                      </a:txBody>
                      <a:tcPr marL="60118" marR="60118" marT="0" marB="0" anchor="ctr"/>
                    </a:tc>
                    <a:extLst>
                      <a:ext uri="{0D108BD9-81ED-4DB2-BD59-A6C34878D82A}">
                        <a16:rowId xmlns:a16="http://schemas.microsoft.com/office/drawing/2014/main" val="10012"/>
                      </a:ext>
                    </a:extLst>
                  </a:tr>
                </a:tbl>
              </a:graphicData>
            </a:graphic>
          </p:graphicFrame>
        </mc:Fallback>
      </mc:AlternateContent>
    </p:spTree>
    <p:extLst>
      <p:ext uri="{BB962C8B-B14F-4D97-AF65-F5344CB8AC3E}">
        <p14:creationId xmlns:p14="http://schemas.microsoft.com/office/powerpoint/2010/main" val="1174788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l="4727" t="4203" r="3739" b="3310"/>
          <a:stretch/>
        </p:blipFill>
        <p:spPr bwMode="auto">
          <a:xfrm>
            <a:off x="2213034" y="1675227"/>
            <a:ext cx="7765931" cy="4394199"/>
          </a:xfrm>
          <a:prstGeom prst="rect">
            <a:avLst/>
          </a:prstGeom>
          <a:extLst>
            <a:ext uri="{53640926-AAD7-44D8-BBD7-CCE9431645EC}">
              <a14:shadowObscured xmlns:a14="http://schemas.microsoft.com/office/drawing/2010/main"/>
            </a:ext>
          </a:extLst>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Uji Coba Halaman Antarmuka:</a:t>
            </a:r>
            <a:br>
              <a:rPr lang="en-US" sz="2200" kern="1200">
                <a:solidFill>
                  <a:schemeClr val="bg1"/>
                </a:solidFill>
                <a:latin typeface="+mj-lt"/>
                <a:ea typeface="+mj-ea"/>
                <a:cs typeface="+mj-cs"/>
              </a:rPr>
            </a:br>
            <a:r>
              <a:rPr lang="en-US" sz="2200" kern="1200">
                <a:solidFill>
                  <a:schemeClr val="bg1"/>
                </a:solidFill>
                <a:latin typeface="+mj-lt"/>
                <a:ea typeface="+mj-ea"/>
                <a:cs typeface="+mj-cs"/>
              </a:rPr>
              <a:t>Halaman Masukan</a:t>
            </a:r>
          </a:p>
        </p:txBody>
      </p:sp>
    </p:spTree>
    <p:extLst>
      <p:ext uri="{BB962C8B-B14F-4D97-AF65-F5344CB8AC3E}">
        <p14:creationId xmlns:p14="http://schemas.microsoft.com/office/powerpoint/2010/main" val="4033804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2400" dirty="0">
                <a:solidFill>
                  <a:schemeClr val="bg1"/>
                </a:solidFill>
              </a:rPr>
              <a:t>Uji </a:t>
            </a:r>
            <a:r>
              <a:rPr lang="en-US" sz="2400" dirty="0" err="1">
                <a:solidFill>
                  <a:schemeClr val="bg1"/>
                </a:solidFill>
              </a:rPr>
              <a:t>Coba</a:t>
            </a:r>
            <a:r>
              <a:rPr lang="en-US" sz="2400" dirty="0">
                <a:solidFill>
                  <a:schemeClr val="bg1"/>
                </a:solidFill>
              </a:rPr>
              <a:t> </a:t>
            </a:r>
            <a:r>
              <a:rPr lang="en-US" sz="2400" dirty="0" err="1">
                <a:solidFill>
                  <a:schemeClr val="bg1"/>
                </a:solidFill>
              </a:rPr>
              <a:t>Halaman</a:t>
            </a:r>
            <a:r>
              <a:rPr lang="en-US" sz="2400" dirty="0">
                <a:solidFill>
                  <a:schemeClr val="bg1"/>
                </a:solidFill>
              </a:rPr>
              <a:t> </a:t>
            </a:r>
            <a:r>
              <a:rPr lang="en-US" sz="2400" dirty="0" err="1">
                <a:solidFill>
                  <a:schemeClr val="bg1"/>
                </a:solidFill>
              </a:rPr>
              <a:t>Antarmuka</a:t>
            </a:r>
            <a:r>
              <a:rPr lang="en-US" sz="2400" dirty="0">
                <a:solidFill>
                  <a:schemeClr val="bg1"/>
                </a:solidFill>
              </a:rPr>
              <a:t>:</a:t>
            </a:r>
            <a:br>
              <a:rPr lang="en-US" sz="2400" dirty="0">
                <a:solidFill>
                  <a:schemeClr val="bg1"/>
                </a:solidFill>
              </a:rPr>
            </a:br>
            <a:r>
              <a:rPr lang="en-US" sz="2400" dirty="0" err="1">
                <a:solidFill>
                  <a:schemeClr val="bg1"/>
                </a:solidFill>
              </a:rPr>
              <a:t>Halaman</a:t>
            </a:r>
            <a:r>
              <a:rPr lang="en-US" sz="2400" dirty="0">
                <a:solidFill>
                  <a:schemeClr val="bg1"/>
                </a:solidFill>
              </a:rPr>
              <a:t> </a:t>
            </a:r>
            <a:r>
              <a:rPr lang="en-US" sz="2400" dirty="0" err="1">
                <a:solidFill>
                  <a:schemeClr val="bg1"/>
                </a:solidFill>
              </a:rPr>
              <a:t>Segmentasi</a:t>
            </a:r>
            <a:endParaRPr lang="en-US" sz="2200" kern="1200" dirty="0">
              <a:solidFill>
                <a:schemeClr val="bg1"/>
              </a:solidFill>
            </a:endParaRPr>
          </a:p>
        </p:txBody>
      </p:sp>
      <p:sp>
        <p:nvSpPr>
          <p:cNvPr id="7" name="Rectangle 10">
            <a:extLst>
              <a:ext uri="{FF2B5EF4-FFF2-40B4-BE49-F238E27FC236}">
                <a16:creationId xmlns:a16="http://schemas.microsoft.com/office/drawing/2014/main" id="{C16E5653-7ECD-48ED-AB5F-F1DBF3779006}"/>
              </a:ext>
            </a:extLst>
          </p:cNvPr>
          <p:cNvSpPr/>
          <p:nvPr/>
        </p:nvSpPr>
        <p:spPr>
          <a:xfrm>
            <a:off x="1032426" y="1750850"/>
            <a:ext cx="4348019" cy="4348019"/>
          </a:xfrm>
          <a:prstGeom prst="rect">
            <a:avLst/>
          </a:prstGeom>
          <a:blipFill>
            <a:blip r:embed="rId2" cstate="print">
              <a:extLst>
                <a:ext uri="{28A0092B-C50C-407E-A947-70E740481C1C}">
                  <a14:useLocalDpi xmlns:a14="http://schemas.microsoft.com/office/drawing/2010/main" val="0"/>
                </a:ext>
              </a:extLst>
            </a:blip>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Rectangle 12">
            <a:extLst>
              <a:ext uri="{FF2B5EF4-FFF2-40B4-BE49-F238E27FC236}">
                <a16:creationId xmlns:a16="http://schemas.microsoft.com/office/drawing/2014/main" id="{7E8618B6-9119-4E72-8B42-E92E9BC663D0}"/>
              </a:ext>
            </a:extLst>
          </p:cNvPr>
          <p:cNvSpPr/>
          <p:nvPr/>
        </p:nvSpPr>
        <p:spPr>
          <a:xfrm>
            <a:off x="6811555" y="1750849"/>
            <a:ext cx="4348019" cy="4348019"/>
          </a:xfrm>
          <a:prstGeom prst="rect">
            <a:avLst/>
          </a:prstGeom>
          <a:blipFill>
            <a:blip r:embed="rId3" cstate="print">
              <a:extLst>
                <a:ext uri="{28A0092B-C50C-407E-A947-70E740481C1C}">
                  <a14:useLocalDpi xmlns:a14="http://schemas.microsoft.com/office/drawing/2010/main" val="0"/>
                </a:ext>
              </a:extLst>
            </a:blip>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712535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Sebuah gambar berisi cuplikan layar&#10;&#10;Deskripsi dihasilkan dengan keyakinan sangat tinggi"/>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2190045" y="1675227"/>
            <a:ext cx="7811910" cy="4394199"/>
          </a:xfrm>
          <a:prstGeom prst="rect">
            <a:avLst/>
          </a:prstGeom>
          <a:extLst>
            <a:ext uri="{53640926-AAD7-44D8-BBD7-CCE9431645EC}">
              <a14:shadowObscured xmlns:a14="http://schemas.microsoft.com/office/drawing/2010/main"/>
            </a:ext>
          </a:extLst>
        </p:spPr>
      </p:pic>
      <p:sp>
        <p:nvSpPr>
          <p:cNvPr id="2" name="Title 1"/>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1500" kern="1200">
                <a:solidFill>
                  <a:schemeClr val="bg1"/>
                </a:solidFill>
                <a:latin typeface="+mj-lt"/>
                <a:ea typeface="+mj-ea"/>
                <a:cs typeface="+mj-cs"/>
              </a:rPr>
              <a:t>Uji Coba Halaman Antarmuka:</a:t>
            </a:r>
            <a:br>
              <a:rPr lang="en-US" sz="1500" kern="1200">
                <a:solidFill>
                  <a:schemeClr val="bg1"/>
                </a:solidFill>
                <a:latin typeface="+mj-lt"/>
                <a:ea typeface="+mj-ea"/>
                <a:cs typeface="+mj-cs"/>
              </a:rPr>
            </a:br>
            <a:r>
              <a:rPr lang="en-US" sz="1500" kern="1200">
                <a:solidFill>
                  <a:schemeClr val="bg1"/>
                </a:solidFill>
                <a:latin typeface="+mj-lt"/>
                <a:ea typeface="+mj-ea"/>
                <a:cs typeface="+mj-cs"/>
              </a:rPr>
              <a:t>Halaman Graph Matching</a:t>
            </a:r>
          </a:p>
        </p:txBody>
      </p:sp>
    </p:spTree>
    <p:extLst>
      <p:ext uri="{BB962C8B-B14F-4D97-AF65-F5344CB8AC3E}">
        <p14:creationId xmlns:p14="http://schemas.microsoft.com/office/powerpoint/2010/main" val="3566549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Grafik 4">
            <a:extLst>
              <a:ext uri="{FF2B5EF4-FFF2-40B4-BE49-F238E27FC236}">
                <a16:creationId xmlns:a16="http://schemas.microsoft.com/office/drawing/2014/main" id="{7133490B-35DB-4B04-8020-43659C358B7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5" name="Grafik 4" descr="Teacher">
            <a:extLst>
              <a:ext uri="{FF2B5EF4-FFF2-40B4-BE49-F238E27FC236}">
                <a16:creationId xmlns:a16="http://schemas.microsoft.com/office/drawing/2014/main" id="{793E1699-28E9-435C-B873-2EC594B88E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2743201"/>
            <a:ext cx="1371600" cy="1371600"/>
          </a:xfrm>
          <a:prstGeom prst="rect">
            <a:avLst/>
          </a:prstGeom>
        </p:spPr>
      </p:pic>
      <p:sp>
        <p:nvSpPr>
          <p:cNvPr id="2" name="Title 1"/>
          <p:cNvSpPr>
            <a:spLocks noGrp="1"/>
          </p:cNvSpPr>
          <p:nvPr>
            <p:ph type="title"/>
          </p:nvPr>
        </p:nvSpPr>
        <p:spPr>
          <a:xfrm>
            <a:off x="2370667" y="2187743"/>
            <a:ext cx="5293449" cy="2482515"/>
          </a:xfrm>
        </p:spPr>
        <p:txBody>
          <a:bodyPr vert="horz" lIns="91440" tIns="45720" rIns="91440" bIns="45720" rtlCol="0" anchor="ctr">
            <a:normAutofit/>
          </a:bodyPr>
          <a:lstStyle/>
          <a:p>
            <a:r>
              <a:rPr lang="en-US" kern="1200">
                <a:solidFill>
                  <a:schemeClr val="tx1"/>
                </a:solidFill>
                <a:latin typeface="+mj-lt"/>
                <a:ea typeface="+mj-ea"/>
                <a:cs typeface="+mj-cs"/>
              </a:rPr>
              <a:t>Simpulan dan Saran</a:t>
            </a:r>
          </a:p>
        </p:txBody>
      </p:sp>
      <p:sp>
        <p:nvSpPr>
          <p:cNvPr id="3" name="Text Placeholder 2"/>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4152080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t>Simpulan</a:t>
            </a:r>
          </a:p>
        </p:txBody>
      </p:sp>
      <mc:AlternateContent xmlns:mc="http://schemas.openxmlformats.org/markup-compatibility/2006">
        <mc:Choice xmlns:a14="http://schemas.microsoft.com/office/drawing/2010/main" Requires="a14">
          <p:graphicFrame>
            <p:nvGraphicFramePr>
              <p:cNvPr id="19" name="Content Placeholder 2">
                <a:extLst>
                  <a:ext uri="{FF2B5EF4-FFF2-40B4-BE49-F238E27FC236}">
                    <a16:creationId xmlns:a16="http://schemas.microsoft.com/office/drawing/2014/main" id="{EF484950-34AD-4A88-8E50-1CF3B478CF75}"/>
                  </a:ext>
                </a:extLst>
              </p:cNvPr>
              <p:cNvGraphicFramePr>
                <a:graphicFrameLocks noGrp="1"/>
              </p:cNvGraphicFramePr>
              <p:nvPr>
                <p:ph idx="1"/>
                <p:extLst>
                  <p:ext uri="{D42A27DB-BD31-4B8C-83A1-F6EECF244321}">
                    <p14:modId xmlns:p14="http://schemas.microsoft.com/office/powerpoint/2010/main" val="12306908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19" name="Content Placeholder 2">
                <a:extLst>
                  <a:ext uri="{FF2B5EF4-FFF2-40B4-BE49-F238E27FC236}">
                    <a16:creationId xmlns:a16="http://schemas.microsoft.com/office/drawing/2014/main" id="{EF484950-34AD-4A88-8E50-1CF3B478CF75}"/>
                  </a:ext>
                </a:extLst>
              </p:cNvPr>
              <p:cNvGraphicFramePr>
                <a:graphicFrameLocks noGrp="1"/>
              </p:cNvGraphicFramePr>
              <p:nvPr>
                <p:ph idx="1"/>
                <p:extLst>
                  <p:ext uri="{D42A27DB-BD31-4B8C-83A1-F6EECF244321}">
                    <p14:modId xmlns:p14="http://schemas.microsoft.com/office/powerpoint/2010/main" val="12306908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2187103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t>Saran</a:t>
            </a:r>
          </a:p>
        </p:txBody>
      </p:sp>
      <p:graphicFrame>
        <p:nvGraphicFramePr>
          <p:cNvPr id="5" name="Content Placeholder 2">
            <a:extLst>
              <a:ext uri="{FF2B5EF4-FFF2-40B4-BE49-F238E27FC236}">
                <a16:creationId xmlns:a16="http://schemas.microsoft.com/office/drawing/2014/main" id="{F76FD215-CFC8-4C14-967E-F77341AB8F3C}"/>
              </a:ext>
            </a:extLst>
          </p:cNvPr>
          <p:cNvGraphicFramePr>
            <a:graphicFrameLocks noGrp="1"/>
          </p:cNvGraphicFramePr>
          <p:nvPr>
            <p:ph idx="1"/>
            <p:extLst>
              <p:ext uri="{D42A27DB-BD31-4B8C-83A1-F6EECF244321}">
                <p14:modId xmlns:p14="http://schemas.microsoft.com/office/powerpoint/2010/main" val="21501568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512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Grafik 4">
            <a:extLst>
              <a:ext uri="{FF2B5EF4-FFF2-40B4-BE49-F238E27FC236}">
                <a16:creationId xmlns:a16="http://schemas.microsoft.com/office/drawing/2014/main" id="{822C66C1-18A5-4BA2-B74F-CB3F6D5084B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5" name="Grafik 4" descr="Handshake">
            <a:extLst>
              <a:ext uri="{FF2B5EF4-FFF2-40B4-BE49-F238E27FC236}">
                <a16:creationId xmlns:a16="http://schemas.microsoft.com/office/drawing/2014/main" id="{DC22492E-79A6-4E73-BEB9-41B86CBA6E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2743201"/>
            <a:ext cx="1371600" cy="1371600"/>
          </a:xfrm>
          <a:prstGeom prst="rect">
            <a:avLst/>
          </a:prstGeom>
        </p:spPr>
      </p:pic>
      <p:sp>
        <p:nvSpPr>
          <p:cNvPr id="2" name="Title 1"/>
          <p:cNvSpPr>
            <a:spLocks noGrp="1"/>
          </p:cNvSpPr>
          <p:nvPr>
            <p:ph type="title"/>
          </p:nvPr>
        </p:nvSpPr>
        <p:spPr>
          <a:xfrm>
            <a:off x="2370667" y="2187743"/>
            <a:ext cx="5293449" cy="2482515"/>
          </a:xfrm>
        </p:spPr>
        <p:txBody>
          <a:bodyPr vert="horz" lIns="91440" tIns="45720" rIns="91440" bIns="45720" rtlCol="0" anchor="ctr">
            <a:normAutofit/>
          </a:bodyPr>
          <a:lstStyle/>
          <a:p>
            <a:r>
              <a:rPr lang="en-US" kern="1200">
                <a:solidFill>
                  <a:schemeClr val="tx1"/>
                </a:solidFill>
                <a:latin typeface="+mj-lt"/>
                <a:ea typeface="+mj-ea"/>
                <a:cs typeface="+mj-cs"/>
              </a:rPr>
              <a:t>Terimakasih</a:t>
            </a:r>
          </a:p>
        </p:txBody>
      </p:sp>
      <p:sp>
        <p:nvSpPr>
          <p:cNvPr id="3" name="Text Placeholder 2"/>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596461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3277" y="712269"/>
            <a:ext cx="3370998" cy="5502264"/>
          </a:xfrm>
        </p:spPr>
        <p:txBody>
          <a:bodyPr>
            <a:normAutofit/>
          </a:bodyPr>
          <a:lstStyle/>
          <a:p>
            <a:r>
              <a:rPr lang="en-US" dirty="0" err="1">
                <a:solidFill>
                  <a:srgbClr val="FFFFFF"/>
                </a:solidFill>
              </a:rPr>
              <a:t>Identifikasi</a:t>
            </a:r>
            <a:r>
              <a:rPr lang="en-US" dirty="0">
                <a:solidFill>
                  <a:srgbClr val="FFFFFF"/>
                </a:solidFill>
              </a:rPr>
              <a:t> </a:t>
            </a:r>
            <a:r>
              <a:rPr lang="en-US" dirty="0" err="1">
                <a:solidFill>
                  <a:srgbClr val="FFFFFF"/>
                </a:solidFill>
              </a:rPr>
              <a:t>Masalah</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D2520206-A1F6-4A02-8878-90708C08D7BB}"/>
              </a:ext>
            </a:extLst>
          </p:cNvPr>
          <p:cNvGraphicFramePr>
            <a:graphicFrameLocks noGrp="1"/>
          </p:cNvGraphicFramePr>
          <p:nvPr>
            <p:ph idx="1"/>
            <p:extLst>
              <p:ext uri="{D42A27DB-BD31-4B8C-83A1-F6EECF244321}">
                <p14:modId xmlns:p14="http://schemas.microsoft.com/office/powerpoint/2010/main" val="138637773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502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AE9C8D04-B72D-46E7-9F6B-89DB6A33D68F}"/>
              </a:ext>
            </a:extLst>
          </p:cNvPr>
          <p:cNvGraphicFramePr>
            <a:graphicFrameLocks noGrp="1"/>
          </p:cNvGraphicFramePr>
          <p:nvPr>
            <p:ph idx="1"/>
            <p:extLst>
              <p:ext uri="{D42A27DB-BD31-4B8C-83A1-F6EECF244321}">
                <p14:modId xmlns:p14="http://schemas.microsoft.com/office/powerpoint/2010/main" val="257346256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B0579059-5017-480D-93EF-B3C48ADAD134}"/>
              </a:ext>
            </a:extLst>
          </p:cNvPr>
          <p:cNvSpPr txBox="1">
            <a:spLocks/>
          </p:cNvSpPr>
          <p:nvPr/>
        </p:nvSpPr>
        <p:spPr>
          <a:xfrm>
            <a:off x="943277" y="712269"/>
            <a:ext cx="3370998" cy="55022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rgbClr val="FFFFFF"/>
                </a:solidFill>
                <a:latin typeface="+mj-lt"/>
                <a:ea typeface="+mj-ea"/>
                <a:cs typeface="+mj-cs"/>
              </a:rPr>
              <a:t>Batasan Masalah</a:t>
            </a:r>
          </a:p>
        </p:txBody>
      </p:sp>
    </p:spTree>
    <p:extLst>
      <p:ext uri="{BB962C8B-B14F-4D97-AF65-F5344CB8AC3E}">
        <p14:creationId xmlns:p14="http://schemas.microsoft.com/office/powerpoint/2010/main" val="693098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64580B-B24D-4448-B898-C13F15482B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EBB63E-FF19-493F-9618-BFFB451D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59106" y="394726"/>
            <a:ext cx="6284626" cy="4955106"/>
          </a:xfrm>
        </p:spPr>
        <p:txBody>
          <a:bodyPr anchor="t">
            <a:noAutofit/>
          </a:bodyPr>
          <a:lstStyle/>
          <a:p>
            <a:pPr marL="0" indent="0" algn="just">
              <a:lnSpc>
                <a:spcPct val="100000"/>
              </a:lnSpc>
              <a:buNone/>
            </a:pPr>
            <a:r>
              <a:rPr lang="en-US" sz="2000" dirty="0" err="1">
                <a:solidFill>
                  <a:srgbClr val="FFFFFF"/>
                </a:solidFill>
              </a:rPr>
              <a:t>Maksud</a:t>
            </a:r>
            <a:r>
              <a:rPr lang="en-US" sz="2000" dirty="0">
                <a:solidFill>
                  <a:srgbClr val="FFFFFF"/>
                </a:solidFill>
              </a:rPr>
              <a:t> </a:t>
            </a:r>
            <a:r>
              <a:rPr lang="en-US" sz="2000" dirty="0" err="1">
                <a:solidFill>
                  <a:srgbClr val="FFFFFF"/>
                </a:solidFill>
              </a:rPr>
              <a:t>dari</a:t>
            </a:r>
            <a:r>
              <a:rPr lang="en-US" sz="2000" dirty="0">
                <a:solidFill>
                  <a:srgbClr val="FFFFFF"/>
                </a:solidFill>
              </a:rPr>
              <a:t> </a:t>
            </a:r>
            <a:r>
              <a:rPr lang="en-US" sz="2000" dirty="0" err="1">
                <a:solidFill>
                  <a:srgbClr val="FFFFFF"/>
                </a:solidFill>
              </a:rPr>
              <a:t>penelitian</a:t>
            </a:r>
            <a:r>
              <a:rPr lang="en-US" sz="2000" dirty="0">
                <a:solidFill>
                  <a:srgbClr val="FFFFFF"/>
                </a:solidFill>
              </a:rPr>
              <a:t> </a:t>
            </a:r>
            <a:r>
              <a:rPr lang="en-US" sz="2000" dirty="0" err="1">
                <a:solidFill>
                  <a:srgbClr val="FFFFFF"/>
                </a:solidFill>
              </a:rPr>
              <a:t>ini</a:t>
            </a:r>
            <a:r>
              <a:rPr lang="en-US" sz="2000" dirty="0">
                <a:solidFill>
                  <a:srgbClr val="FFFFFF"/>
                </a:solidFill>
              </a:rPr>
              <a:t> </a:t>
            </a:r>
            <a:r>
              <a:rPr lang="en-US" sz="2000" dirty="0" err="1">
                <a:solidFill>
                  <a:srgbClr val="FFFFFF"/>
                </a:solidFill>
              </a:rPr>
              <a:t>adalah</a:t>
            </a:r>
            <a:r>
              <a:rPr lang="en-US" sz="2000" dirty="0">
                <a:solidFill>
                  <a:srgbClr val="FFFFFF"/>
                </a:solidFill>
              </a:rPr>
              <a:t> </a:t>
            </a:r>
            <a:r>
              <a:rPr lang="en-US" sz="2000" dirty="0" err="1">
                <a:solidFill>
                  <a:srgbClr val="FFFFFF"/>
                </a:solidFill>
              </a:rPr>
              <a:t>membangun</a:t>
            </a:r>
            <a:r>
              <a:rPr lang="en-US" sz="2000" dirty="0">
                <a:solidFill>
                  <a:srgbClr val="FFFFFF"/>
                </a:solidFill>
              </a:rPr>
              <a:t> </a:t>
            </a:r>
            <a:r>
              <a:rPr lang="en-US" sz="2000" dirty="0" err="1">
                <a:solidFill>
                  <a:srgbClr val="FFFFFF"/>
                </a:solidFill>
              </a:rPr>
              <a:t>sebuah</a:t>
            </a:r>
            <a:r>
              <a:rPr lang="en-US" sz="2000" dirty="0">
                <a:solidFill>
                  <a:srgbClr val="FFFFFF"/>
                </a:solidFill>
              </a:rPr>
              <a:t> </a:t>
            </a:r>
            <a:r>
              <a:rPr lang="en-US" sz="2000" dirty="0" err="1">
                <a:solidFill>
                  <a:srgbClr val="FFFFFF"/>
                </a:solidFill>
              </a:rPr>
              <a:t>metode</a:t>
            </a:r>
            <a:r>
              <a:rPr lang="en-US" sz="2000" dirty="0">
                <a:solidFill>
                  <a:srgbClr val="FFFFFF"/>
                </a:solidFill>
              </a:rPr>
              <a:t> yang </a:t>
            </a:r>
            <a:r>
              <a:rPr lang="en-US" sz="2000" dirty="0" err="1">
                <a:solidFill>
                  <a:srgbClr val="FFFFFF"/>
                </a:solidFill>
              </a:rPr>
              <a:t>mampu</a:t>
            </a:r>
            <a:r>
              <a:rPr lang="en-US" sz="2000" dirty="0">
                <a:solidFill>
                  <a:srgbClr val="FFFFFF"/>
                </a:solidFill>
              </a:rPr>
              <a:t> </a:t>
            </a:r>
            <a:r>
              <a:rPr lang="en-US" sz="2000" dirty="0" err="1">
                <a:solidFill>
                  <a:srgbClr val="FFFFFF"/>
                </a:solidFill>
              </a:rPr>
              <a:t>melakukan</a:t>
            </a:r>
            <a:r>
              <a:rPr lang="en-US" sz="2000" dirty="0">
                <a:solidFill>
                  <a:srgbClr val="FFFFFF"/>
                </a:solidFill>
              </a:rPr>
              <a:t> </a:t>
            </a:r>
            <a:r>
              <a:rPr lang="en-US" sz="2000" dirty="0" err="1">
                <a:solidFill>
                  <a:srgbClr val="FFFFFF"/>
                </a:solidFill>
              </a:rPr>
              <a:t>pengambilan</a:t>
            </a:r>
            <a:r>
              <a:rPr lang="en-US" sz="2000" dirty="0">
                <a:solidFill>
                  <a:srgbClr val="FFFFFF"/>
                </a:solidFill>
              </a:rPr>
              <a:t> </a:t>
            </a:r>
            <a:r>
              <a:rPr lang="en-US" sz="2000" dirty="0" err="1">
                <a:solidFill>
                  <a:srgbClr val="FFFFFF"/>
                </a:solidFill>
              </a:rPr>
              <a:t>citra</a:t>
            </a:r>
            <a:r>
              <a:rPr lang="en-US" sz="2000" dirty="0">
                <a:solidFill>
                  <a:srgbClr val="FFFFFF"/>
                </a:solidFill>
              </a:rPr>
              <a:t> </a:t>
            </a:r>
            <a:r>
              <a:rPr lang="en-US" sz="2000" dirty="0" err="1">
                <a:solidFill>
                  <a:srgbClr val="FFFFFF"/>
                </a:solidFill>
              </a:rPr>
              <a:t>baik</a:t>
            </a:r>
            <a:r>
              <a:rPr lang="en-US" sz="2000" dirty="0">
                <a:solidFill>
                  <a:srgbClr val="FFFFFF"/>
                </a:solidFill>
              </a:rPr>
              <a:t> </a:t>
            </a:r>
            <a:r>
              <a:rPr lang="en-US" sz="2000" i="1" dirty="0">
                <a:solidFill>
                  <a:srgbClr val="FFFFFF"/>
                </a:solidFill>
              </a:rPr>
              <a:t>artificial </a:t>
            </a:r>
            <a:r>
              <a:rPr lang="en-US" sz="2000" dirty="0" err="1">
                <a:solidFill>
                  <a:srgbClr val="FFFFFF"/>
                </a:solidFill>
              </a:rPr>
              <a:t>maupun</a:t>
            </a:r>
            <a:r>
              <a:rPr lang="en-US" sz="2000" dirty="0">
                <a:solidFill>
                  <a:srgbClr val="FFFFFF"/>
                </a:solidFill>
              </a:rPr>
              <a:t> motif inti batik </a:t>
            </a:r>
            <a:r>
              <a:rPr lang="en-US" sz="2000" dirty="0" err="1">
                <a:solidFill>
                  <a:srgbClr val="FFFFFF"/>
                </a:solidFill>
              </a:rPr>
              <a:t>dari</a:t>
            </a:r>
            <a:r>
              <a:rPr lang="en-US" sz="2000" dirty="0">
                <a:solidFill>
                  <a:srgbClr val="FFFFFF"/>
                </a:solidFill>
              </a:rPr>
              <a:t> </a:t>
            </a:r>
            <a:r>
              <a:rPr lang="en-US" sz="2000" dirty="0" err="1">
                <a:solidFill>
                  <a:srgbClr val="FFFFFF"/>
                </a:solidFill>
              </a:rPr>
              <a:t>bentuk</a:t>
            </a:r>
            <a:r>
              <a:rPr lang="en-US" sz="2000" dirty="0">
                <a:solidFill>
                  <a:srgbClr val="FFFFFF"/>
                </a:solidFill>
              </a:rPr>
              <a:t> </a:t>
            </a:r>
            <a:r>
              <a:rPr lang="en-US" sz="2000" i="1" dirty="0">
                <a:solidFill>
                  <a:srgbClr val="FFFFFF"/>
                </a:solidFill>
              </a:rPr>
              <a:t>region adjacency graph </a:t>
            </a:r>
            <a:r>
              <a:rPr lang="en-US" sz="2000" dirty="0" err="1">
                <a:solidFill>
                  <a:srgbClr val="FFFFFF"/>
                </a:solidFill>
              </a:rPr>
              <a:t>menggunakan</a:t>
            </a:r>
            <a:r>
              <a:rPr lang="en-US" sz="2000" dirty="0">
                <a:solidFill>
                  <a:srgbClr val="FFFFFF"/>
                </a:solidFill>
              </a:rPr>
              <a:t> </a:t>
            </a:r>
            <a:r>
              <a:rPr lang="en-US" sz="2000" dirty="0" err="1">
                <a:solidFill>
                  <a:srgbClr val="FFFFFF"/>
                </a:solidFill>
              </a:rPr>
              <a:t>teknik</a:t>
            </a:r>
            <a:r>
              <a:rPr lang="en-US" sz="2000" dirty="0">
                <a:solidFill>
                  <a:srgbClr val="FFFFFF"/>
                </a:solidFill>
              </a:rPr>
              <a:t> </a:t>
            </a:r>
            <a:r>
              <a:rPr lang="en-US" sz="2000" i="1" dirty="0">
                <a:solidFill>
                  <a:srgbClr val="FFFFFF"/>
                </a:solidFill>
              </a:rPr>
              <a:t>graph matching</a:t>
            </a:r>
            <a:r>
              <a:rPr lang="en-US" sz="2000" dirty="0">
                <a:solidFill>
                  <a:srgbClr val="FFFFFF"/>
                </a:solidFill>
              </a:rPr>
              <a:t>.</a:t>
            </a:r>
          </a:p>
          <a:p>
            <a:pPr marL="0" indent="0" algn="just">
              <a:lnSpc>
                <a:spcPct val="100000"/>
              </a:lnSpc>
              <a:buNone/>
            </a:pPr>
            <a:endParaRPr lang="en-US" sz="2000" dirty="0">
              <a:solidFill>
                <a:srgbClr val="FFFFFF"/>
              </a:solidFill>
            </a:endParaRPr>
          </a:p>
          <a:p>
            <a:pPr marL="0" indent="0" algn="just">
              <a:lnSpc>
                <a:spcPct val="100000"/>
              </a:lnSpc>
              <a:buNone/>
            </a:pPr>
            <a:r>
              <a:rPr lang="id-ID" sz="2000" dirty="0">
                <a:solidFill>
                  <a:srgbClr val="FFFFFF"/>
                </a:solidFill>
              </a:rPr>
              <a:t>Tujuan yang ingin dicapai oleh penulis dari penelitian ini adalah:</a:t>
            </a:r>
            <a:endParaRPr lang="en-US" sz="2000" dirty="0">
              <a:solidFill>
                <a:srgbClr val="FFFFFF"/>
              </a:solidFill>
            </a:endParaRPr>
          </a:p>
          <a:p>
            <a:pPr marL="514350" lvl="0" indent="-514350" algn="just">
              <a:lnSpc>
                <a:spcPct val="100000"/>
              </a:lnSpc>
              <a:buFont typeface="+mj-lt"/>
              <a:buAutoNum type="arabicPeriod"/>
            </a:pPr>
            <a:r>
              <a:rPr lang="en-US" sz="2000" dirty="0" err="1">
                <a:solidFill>
                  <a:srgbClr val="FFFFFF"/>
                </a:solidFill>
              </a:rPr>
              <a:t>Menentukan</a:t>
            </a:r>
            <a:r>
              <a:rPr lang="en-US" sz="2000" dirty="0">
                <a:solidFill>
                  <a:srgbClr val="FFFFFF"/>
                </a:solidFill>
              </a:rPr>
              <a:t> </a:t>
            </a:r>
            <a:r>
              <a:rPr lang="en-US" sz="2000" dirty="0" err="1">
                <a:solidFill>
                  <a:srgbClr val="FFFFFF"/>
                </a:solidFill>
              </a:rPr>
              <a:t>karakteristik</a:t>
            </a:r>
            <a:r>
              <a:rPr lang="en-US" sz="2000" dirty="0">
                <a:solidFill>
                  <a:srgbClr val="FFFFFF"/>
                </a:solidFill>
              </a:rPr>
              <a:t> </a:t>
            </a:r>
            <a:r>
              <a:rPr lang="en-US" sz="2000" dirty="0" err="1">
                <a:solidFill>
                  <a:srgbClr val="FFFFFF"/>
                </a:solidFill>
              </a:rPr>
              <a:t>citra</a:t>
            </a:r>
            <a:r>
              <a:rPr lang="en-US" sz="2000" dirty="0">
                <a:solidFill>
                  <a:srgbClr val="FFFFFF"/>
                </a:solidFill>
              </a:rPr>
              <a:t> digital yang </a:t>
            </a:r>
            <a:r>
              <a:rPr lang="en-US" sz="2000" dirty="0" err="1">
                <a:solidFill>
                  <a:srgbClr val="FFFFFF"/>
                </a:solidFill>
              </a:rPr>
              <a:t>relevan</a:t>
            </a:r>
            <a:r>
              <a:rPr lang="en-US" sz="2000" dirty="0">
                <a:solidFill>
                  <a:srgbClr val="FFFFFF"/>
                </a:solidFill>
              </a:rPr>
              <a:t> </a:t>
            </a:r>
            <a:r>
              <a:rPr lang="en-US" sz="2000" dirty="0" err="1">
                <a:solidFill>
                  <a:srgbClr val="FFFFFF"/>
                </a:solidFill>
              </a:rPr>
              <a:t>digunakan</a:t>
            </a:r>
            <a:r>
              <a:rPr lang="en-US" sz="2000" dirty="0">
                <a:solidFill>
                  <a:srgbClr val="FFFFFF"/>
                </a:solidFill>
              </a:rPr>
              <a:t> </a:t>
            </a:r>
            <a:r>
              <a:rPr lang="en-US" sz="2000" dirty="0" err="1">
                <a:solidFill>
                  <a:srgbClr val="FFFFFF"/>
                </a:solidFill>
              </a:rPr>
              <a:t>untuk</a:t>
            </a:r>
            <a:r>
              <a:rPr lang="en-US" sz="2000" dirty="0">
                <a:solidFill>
                  <a:srgbClr val="FFFFFF"/>
                </a:solidFill>
              </a:rPr>
              <a:t> </a:t>
            </a:r>
            <a:r>
              <a:rPr lang="en-US" sz="2000" dirty="0" err="1">
                <a:solidFill>
                  <a:srgbClr val="FFFFFF"/>
                </a:solidFill>
              </a:rPr>
              <a:t>pengambilan</a:t>
            </a:r>
            <a:r>
              <a:rPr lang="en-US" sz="2000" dirty="0">
                <a:solidFill>
                  <a:srgbClr val="FFFFFF"/>
                </a:solidFill>
              </a:rPr>
              <a:t> </a:t>
            </a:r>
            <a:r>
              <a:rPr lang="en-US" sz="2000" dirty="0" err="1">
                <a:solidFill>
                  <a:srgbClr val="FFFFFF"/>
                </a:solidFill>
              </a:rPr>
              <a:t>citra</a:t>
            </a:r>
            <a:r>
              <a:rPr lang="en-US" sz="2000" dirty="0">
                <a:solidFill>
                  <a:srgbClr val="FFFFFF"/>
                </a:solidFill>
              </a:rPr>
              <a:t> </a:t>
            </a:r>
            <a:r>
              <a:rPr lang="en-US" sz="2000" dirty="0" err="1">
                <a:solidFill>
                  <a:srgbClr val="FFFFFF"/>
                </a:solidFill>
              </a:rPr>
              <a:t>menggunakan</a:t>
            </a:r>
            <a:r>
              <a:rPr lang="en-US" sz="2000" dirty="0">
                <a:solidFill>
                  <a:srgbClr val="FFFFFF"/>
                </a:solidFill>
              </a:rPr>
              <a:t> </a:t>
            </a:r>
            <a:r>
              <a:rPr lang="en-US" sz="2000" dirty="0" err="1">
                <a:solidFill>
                  <a:srgbClr val="FFFFFF"/>
                </a:solidFill>
              </a:rPr>
              <a:t>teknik</a:t>
            </a:r>
            <a:r>
              <a:rPr lang="en-US" sz="2000" dirty="0">
                <a:solidFill>
                  <a:srgbClr val="FFFFFF"/>
                </a:solidFill>
              </a:rPr>
              <a:t> </a:t>
            </a:r>
            <a:r>
              <a:rPr lang="en-US" sz="2000" i="1" dirty="0">
                <a:solidFill>
                  <a:srgbClr val="FFFFFF"/>
                </a:solidFill>
              </a:rPr>
              <a:t>graph matching</a:t>
            </a:r>
            <a:r>
              <a:rPr lang="en-US" sz="2000" dirty="0">
                <a:solidFill>
                  <a:srgbClr val="FFFFFF"/>
                </a:solidFill>
              </a:rPr>
              <a:t> pada </a:t>
            </a:r>
            <a:r>
              <a:rPr lang="en-US" sz="2000" dirty="0" err="1">
                <a:solidFill>
                  <a:srgbClr val="FFFFFF"/>
                </a:solidFill>
              </a:rPr>
              <a:t>hasil</a:t>
            </a:r>
            <a:r>
              <a:rPr lang="en-US" sz="2000" dirty="0">
                <a:solidFill>
                  <a:srgbClr val="FFFFFF"/>
                </a:solidFill>
              </a:rPr>
              <a:t> </a:t>
            </a:r>
            <a:r>
              <a:rPr lang="en-US" sz="2000" dirty="0" err="1">
                <a:solidFill>
                  <a:srgbClr val="FFFFFF"/>
                </a:solidFill>
              </a:rPr>
              <a:t>ekstraksi</a:t>
            </a:r>
            <a:r>
              <a:rPr lang="en-US" sz="2000" dirty="0">
                <a:solidFill>
                  <a:srgbClr val="FFFFFF"/>
                </a:solidFill>
              </a:rPr>
              <a:t> RAG.</a:t>
            </a:r>
            <a:endParaRPr lang="en-US" sz="2000" dirty="0">
              <a:solidFill>
                <a:srgbClr val="FFFFFF"/>
              </a:solidFill>
              <a:effectLst/>
            </a:endParaRPr>
          </a:p>
          <a:p>
            <a:pPr marL="514350" lvl="0" indent="-514350" algn="just">
              <a:lnSpc>
                <a:spcPct val="100000"/>
              </a:lnSpc>
              <a:buFont typeface="+mj-lt"/>
              <a:buAutoNum type="arabicPeriod"/>
            </a:pPr>
            <a:r>
              <a:rPr lang="en-US" sz="2000" dirty="0" err="1">
                <a:solidFill>
                  <a:srgbClr val="FFFFFF"/>
                </a:solidFill>
              </a:rPr>
              <a:t>Menghasilkan</a:t>
            </a:r>
            <a:r>
              <a:rPr lang="en-US" sz="2000" dirty="0">
                <a:solidFill>
                  <a:srgbClr val="FFFFFF"/>
                </a:solidFill>
              </a:rPr>
              <a:t> </a:t>
            </a:r>
            <a:r>
              <a:rPr lang="en-US" sz="2000" dirty="0" err="1">
                <a:solidFill>
                  <a:srgbClr val="FFFFFF"/>
                </a:solidFill>
              </a:rPr>
              <a:t>fitur-fitur</a:t>
            </a:r>
            <a:r>
              <a:rPr lang="en-US" sz="2000" dirty="0">
                <a:solidFill>
                  <a:srgbClr val="FFFFFF"/>
                </a:solidFill>
              </a:rPr>
              <a:t> RAG</a:t>
            </a:r>
            <a:r>
              <a:rPr lang="en-US" sz="2000" i="1" dirty="0">
                <a:solidFill>
                  <a:srgbClr val="FFFFFF"/>
                </a:solidFill>
              </a:rPr>
              <a:t> </a:t>
            </a:r>
            <a:r>
              <a:rPr lang="en-US" sz="2000" dirty="0">
                <a:solidFill>
                  <a:srgbClr val="FFFFFF"/>
                </a:solidFill>
              </a:rPr>
              <a:t>yang optimal </a:t>
            </a:r>
            <a:r>
              <a:rPr lang="en-US" sz="2000" dirty="0" err="1">
                <a:solidFill>
                  <a:srgbClr val="FFFFFF"/>
                </a:solidFill>
              </a:rPr>
              <a:t>untuk</a:t>
            </a:r>
            <a:r>
              <a:rPr lang="en-US" sz="2000" dirty="0">
                <a:solidFill>
                  <a:srgbClr val="FFFFFF"/>
                </a:solidFill>
              </a:rPr>
              <a:t> </a:t>
            </a:r>
            <a:r>
              <a:rPr lang="en-US" sz="2000" dirty="0" err="1">
                <a:solidFill>
                  <a:srgbClr val="FFFFFF"/>
                </a:solidFill>
              </a:rPr>
              <a:t>menunjang</a:t>
            </a:r>
            <a:r>
              <a:rPr lang="en-US" sz="2000" dirty="0">
                <a:solidFill>
                  <a:srgbClr val="FFFFFF"/>
                </a:solidFill>
              </a:rPr>
              <a:t> pada </a:t>
            </a:r>
            <a:r>
              <a:rPr lang="en-US" sz="2000" dirty="0" err="1">
                <a:solidFill>
                  <a:srgbClr val="FFFFFF"/>
                </a:solidFill>
              </a:rPr>
              <a:t>tahap</a:t>
            </a:r>
            <a:r>
              <a:rPr lang="en-US" sz="2000" i="1" dirty="0">
                <a:solidFill>
                  <a:srgbClr val="FFFFFF"/>
                </a:solidFill>
              </a:rPr>
              <a:t> graph matching</a:t>
            </a:r>
            <a:r>
              <a:rPr lang="id-ID" sz="2000" dirty="0">
                <a:solidFill>
                  <a:srgbClr val="FFFFFF"/>
                </a:solidFill>
              </a:rPr>
              <a:t>.</a:t>
            </a:r>
            <a:endParaRPr lang="en-US" sz="2000" dirty="0">
              <a:solidFill>
                <a:srgbClr val="FFFFFF"/>
              </a:solidFill>
              <a:effectLst/>
            </a:endParaRPr>
          </a:p>
          <a:p>
            <a:pPr marL="514350" lvl="0" indent="-514350" algn="just">
              <a:lnSpc>
                <a:spcPct val="100000"/>
              </a:lnSpc>
              <a:buFont typeface="+mj-lt"/>
              <a:buAutoNum type="arabicPeriod"/>
            </a:pPr>
            <a:r>
              <a:rPr lang="en-US" sz="2000" dirty="0" err="1">
                <a:solidFill>
                  <a:srgbClr val="FFFFFF"/>
                </a:solidFill>
              </a:rPr>
              <a:t>Menghasilkan</a:t>
            </a:r>
            <a:r>
              <a:rPr lang="en-US" sz="2000" dirty="0">
                <a:solidFill>
                  <a:srgbClr val="FFFFFF"/>
                </a:solidFill>
              </a:rPr>
              <a:t> </a:t>
            </a:r>
            <a:r>
              <a:rPr lang="en-US" sz="2000" dirty="0" err="1">
                <a:solidFill>
                  <a:srgbClr val="FFFFFF"/>
                </a:solidFill>
              </a:rPr>
              <a:t>pengambilan</a:t>
            </a:r>
            <a:r>
              <a:rPr lang="en-US" sz="2000" dirty="0">
                <a:solidFill>
                  <a:srgbClr val="FFFFFF"/>
                </a:solidFill>
              </a:rPr>
              <a:t> </a:t>
            </a:r>
            <a:r>
              <a:rPr lang="en-US" sz="2000" dirty="0" err="1">
                <a:solidFill>
                  <a:srgbClr val="FFFFFF"/>
                </a:solidFill>
              </a:rPr>
              <a:t>kelompok</a:t>
            </a:r>
            <a:r>
              <a:rPr lang="en-US" sz="2000" dirty="0">
                <a:solidFill>
                  <a:srgbClr val="FFFFFF"/>
                </a:solidFill>
              </a:rPr>
              <a:t> </a:t>
            </a:r>
            <a:r>
              <a:rPr lang="en-US" sz="2000" dirty="0" err="1">
                <a:solidFill>
                  <a:srgbClr val="FFFFFF"/>
                </a:solidFill>
              </a:rPr>
              <a:t>citra</a:t>
            </a:r>
            <a:r>
              <a:rPr lang="en-US" sz="2000" dirty="0">
                <a:solidFill>
                  <a:srgbClr val="FFFFFF"/>
                </a:solidFill>
              </a:rPr>
              <a:t> yang </a:t>
            </a:r>
            <a:r>
              <a:rPr lang="en-US" sz="2000" dirty="0" err="1">
                <a:solidFill>
                  <a:srgbClr val="FFFFFF"/>
                </a:solidFill>
              </a:rPr>
              <a:t>diprediksi</a:t>
            </a:r>
            <a:r>
              <a:rPr lang="en-US" sz="2000" dirty="0">
                <a:solidFill>
                  <a:srgbClr val="FFFFFF"/>
                </a:solidFill>
              </a:rPr>
              <a:t> </a:t>
            </a:r>
            <a:r>
              <a:rPr lang="en-US" sz="2000" dirty="0" err="1">
                <a:solidFill>
                  <a:srgbClr val="FFFFFF"/>
                </a:solidFill>
              </a:rPr>
              <a:t>memiliki</a:t>
            </a:r>
            <a:r>
              <a:rPr lang="en-US" sz="2000" dirty="0">
                <a:solidFill>
                  <a:srgbClr val="FFFFFF"/>
                </a:solidFill>
              </a:rPr>
              <a:t> </a:t>
            </a:r>
            <a:r>
              <a:rPr lang="en-US" sz="2000" dirty="0" err="1">
                <a:solidFill>
                  <a:srgbClr val="FFFFFF"/>
                </a:solidFill>
              </a:rPr>
              <a:t>kemiripan</a:t>
            </a:r>
            <a:r>
              <a:rPr lang="en-US" sz="2000" dirty="0">
                <a:solidFill>
                  <a:srgbClr val="FFFFFF"/>
                </a:solidFill>
              </a:rPr>
              <a:t> </a:t>
            </a:r>
            <a:r>
              <a:rPr lang="en-US" sz="2000" dirty="0" err="1">
                <a:solidFill>
                  <a:srgbClr val="FFFFFF"/>
                </a:solidFill>
              </a:rPr>
              <a:t>berdasarkan</a:t>
            </a:r>
            <a:r>
              <a:rPr lang="en-US" sz="2000" dirty="0">
                <a:solidFill>
                  <a:srgbClr val="FFFFFF"/>
                </a:solidFill>
              </a:rPr>
              <a:t> parameter dan </a:t>
            </a:r>
            <a:r>
              <a:rPr lang="en-US" sz="2000" dirty="0" err="1">
                <a:solidFill>
                  <a:srgbClr val="FFFFFF"/>
                </a:solidFill>
              </a:rPr>
              <a:t>algoritma</a:t>
            </a:r>
            <a:r>
              <a:rPr lang="en-US" sz="2000" dirty="0">
                <a:solidFill>
                  <a:srgbClr val="FFFFFF"/>
                </a:solidFill>
              </a:rPr>
              <a:t> </a:t>
            </a:r>
            <a:r>
              <a:rPr lang="en-US" sz="2000" dirty="0" err="1">
                <a:solidFill>
                  <a:srgbClr val="FFFFFF"/>
                </a:solidFill>
              </a:rPr>
              <a:t>tertentu</a:t>
            </a:r>
            <a:r>
              <a:rPr lang="en-US" sz="2000" dirty="0">
                <a:solidFill>
                  <a:srgbClr val="FFFFFF"/>
                </a:solidFill>
              </a:rPr>
              <a:t> pada </a:t>
            </a:r>
            <a:r>
              <a:rPr lang="en-US" sz="2000" dirty="0" err="1">
                <a:solidFill>
                  <a:srgbClr val="FFFFFF"/>
                </a:solidFill>
              </a:rPr>
              <a:t>setiap</a:t>
            </a:r>
            <a:r>
              <a:rPr lang="en-US" sz="2000" dirty="0">
                <a:solidFill>
                  <a:srgbClr val="FFFFFF"/>
                </a:solidFill>
              </a:rPr>
              <a:t> </a:t>
            </a:r>
            <a:r>
              <a:rPr lang="en-US" sz="2000" dirty="0" err="1">
                <a:solidFill>
                  <a:srgbClr val="FFFFFF"/>
                </a:solidFill>
              </a:rPr>
              <a:t>citra</a:t>
            </a:r>
            <a:r>
              <a:rPr lang="en-US" sz="2000" dirty="0">
                <a:solidFill>
                  <a:srgbClr val="FFFFFF"/>
                </a:solidFill>
              </a:rPr>
              <a:t> digital yang </a:t>
            </a:r>
            <a:r>
              <a:rPr lang="en-US" sz="2000" dirty="0" err="1">
                <a:solidFill>
                  <a:srgbClr val="FFFFFF"/>
                </a:solidFill>
              </a:rPr>
              <a:t>diujikan</a:t>
            </a:r>
            <a:r>
              <a:rPr lang="en-US" sz="2000" dirty="0">
                <a:solidFill>
                  <a:srgbClr val="FFFFFF"/>
                </a:solidFill>
              </a:rPr>
              <a:t> pada </a:t>
            </a:r>
            <a:r>
              <a:rPr lang="en-US" sz="2000" dirty="0" err="1">
                <a:solidFill>
                  <a:srgbClr val="FFFFFF"/>
                </a:solidFill>
              </a:rPr>
              <a:t>penelitian</a:t>
            </a:r>
            <a:r>
              <a:rPr lang="en-US" sz="2000" dirty="0">
                <a:solidFill>
                  <a:srgbClr val="FFFFFF"/>
                </a:solidFill>
              </a:rPr>
              <a:t> </a:t>
            </a:r>
            <a:r>
              <a:rPr lang="en-US" sz="2000" dirty="0" err="1">
                <a:solidFill>
                  <a:srgbClr val="FFFFFF"/>
                </a:solidFill>
              </a:rPr>
              <a:t>ini</a:t>
            </a:r>
            <a:r>
              <a:rPr lang="en-US" sz="2000" dirty="0">
                <a:solidFill>
                  <a:srgbClr val="FFFFFF"/>
                </a:solidFill>
              </a:rPr>
              <a:t>.</a:t>
            </a:r>
            <a:endParaRPr lang="en-US" sz="2000" dirty="0">
              <a:solidFill>
                <a:srgbClr val="FFFFFF"/>
              </a:solidFill>
              <a:effectLst/>
            </a:endParaRPr>
          </a:p>
          <a:p>
            <a:pPr marL="514350" indent="-514350" algn="just">
              <a:lnSpc>
                <a:spcPct val="100000"/>
              </a:lnSpc>
              <a:buFont typeface="+mj-lt"/>
              <a:buAutoNum type="arabicPeriod"/>
            </a:pPr>
            <a:endParaRPr lang="en-US" sz="2000" dirty="0">
              <a:solidFill>
                <a:srgbClr val="FFFFFF"/>
              </a:solidFill>
            </a:endParaRPr>
          </a:p>
        </p:txBody>
      </p:sp>
      <p:sp>
        <p:nvSpPr>
          <p:cNvPr id="11" name="Title 1">
            <a:extLst>
              <a:ext uri="{FF2B5EF4-FFF2-40B4-BE49-F238E27FC236}">
                <a16:creationId xmlns:a16="http://schemas.microsoft.com/office/drawing/2014/main" id="{82D75DB3-A580-403D-90CF-DB4DAB391FA1}"/>
              </a:ext>
            </a:extLst>
          </p:cNvPr>
          <p:cNvSpPr txBox="1">
            <a:spLocks/>
          </p:cNvSpPr>
          <p:nvPr/>
        </p:nvSpPr>
        <p:spPr>
          <a:xfrm>
            <a:off x="384313" y="677867"/>
            <a:ext cx="4090480" cy="55022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accent1"/>
                </a:solidFill>
              </a:rPr>
              <a:t>Maksud</a:t>
            </a:r>
            <a:r>
              <a:rPr lang="en-US" dirty="0">
                <a:solidFill>
                  <a:schemeClr val="accent1"/>
                </a:solidFill>
              </a:rPr>
              <a:t> dan </a:t>
            </a:r>
            <a:r>
              <a:rPr lang="en-US" dirty="0" err="1">
                <a:solidFill>
                  <a:schemeClr val="accent1"/>
                </a:solidFill>
              </a:rPr>
              <a:t>Tujuan</a:t>
            </a:r>
            <a:r>
              <a:rPr lang="en-US" dirty="0">
                <a:solidFill>
                  <a:schemeClr val="accent1"/>
                </a:solidFill>
              </a:rPr>
              <a:t> </a:t>
            </a:r>
            <a:r>
              <a:rPr lang="en-US" dirty="0" err="1">
                <a:solidFill>
                  <a:schemeClr val="accent1"/>
                </a:solidFill>
              </a:rPr>
              <a:t>Penelitian</a:t>
            </a:r>
            <a:endParaRPr lang="en-US" dirty="0">
              <a:solidFill>
                <a:schemeClr val="accent1"/>
              </a:solidFill>
            </a:endParaRPr>
          </a:p>
        </p:txBody>
      </p:sp>
    </p:spTree>
    <p:extLst>
      <p:ext uri="{BB962C8B-B14F-4D97-AF65-F5344CB8AC3E}">
        <p14:creationId xmlns:p14="http://schemas.microsoft.com/office/powerpoint/2010/main" val="11182494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64580B-B24D-4448-B898-C13F15482B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EBB63E-FF19-493F-9618-BFFB451D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392287A0-864B-4649-813F-D72D86065A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3988" y="2537389"/>
            <a:ext cx="1775572" cy="1775572"/>
          </a:xfrm>
          <a:prstGeom prst="rect">
            <a:avLst/>
          </a:prstGeom>
        </p:spPr>
      </p:pic>
      <p:sp>
        <p:nvSpPr>
          <p:cNvPr id="2" name="Title 1"/>
          <p:cNvSpPr>
            <a:spLocks noGrp="1"/>
          </p:cNvSpPr>
          <p:nvPr>
            <p:ph type="title"/>
          </p:nvPr>
        </p:nvSpPr>
        <p:spPr>
          <a:xfrm>
            <a:off x="5189619" y="365125"/>
            <a:ext cx="6284626" cy="1984785"/>
          </a:xfrm>
        </p:spPr>
        <p:txBody>
          <a:bodyPr anchor="b">
            <a:normAutofit/>
          </a:bodyPr>
          <a:lstStyle/>
          <a:p>
            <a:r>
              <a:rPr lang="en-US" sz="4000">
                <a:solidFill>
                  <a:srgbClr val="FFFFFF"/>
                </a:solidFill>
              </a:rPr>
              <a:t>Manfaat Penelitian</a:t>
            </a:r>
          </a:p>
        </p:txBody>
      </p:sp>
      <p:sp>
        <p:nvSpPr>
          <p:cNvPr id="3" name="Content Placeholder 2"/>
          <p:cNvSpPr>
            <a:spLocks noGrp="1"/>
          </p:cNvSpPr>
          <p:nvPr>
            <p:ph idx="1"/>
          </p:nvPr>
        </p:nvSpPr>
        <p:spPr>
          <a:xfrm>
            <a:off x="5189619" y="2561303"/>
            <a:ext cx="6284626" cy="3210232"/>
          </a:xfrm>
        </p:spPr>
        <p:txBody>
          <a:bodyPr anchor="t">
            <a:normAutofit/>
          </a:bodyPr>
          <a:lstStyle/>
          <a:p>
            <a:pPr lvl="0"/>
            <a:r>
              <a:rPr lang="en-US" sz="2000" dirty="0" err="1">
                <a:solidFill>
                  <a:srgbClr val="FFFFFF"/>
                </a:solidFill>
              </a:rPr>
              <a:t>Diharapkan</a:t>
            </a:r>
            <a:r>
              <a:rPr lang="en-US" sz="2000" dirty="0">
                <a:solidFill>
                  <a:srgbClr val="FFFFFF"/>
                </a:solidFill>
              </a:rPr>
              <a:t> h</a:t>
            </a:r>
            <a:r>
              <a:rPr lang="id-ID" sz="2000" dirty="0">
                <a:solidFill>
                  <a:srgbClr val="FFFFFF"/>
                </a:solidFill>
              </a:rPr>
              <a:t>asil penelitian ini dapat digunakan </a:t>
            </a:r>
            <a:r>
              <a:rPr lang="en-US" sz="2000" dirty="0" err="1">
                <a:solidFill>
                  <a:srgbClr val="FFFFFF"/>
                </a:solidFill>
              </a:rPr>
              <a:t>untuk</a:t>
            </a:r>
            <a:r>
              <a:rPr lang="en-US" sz="2000" dirty="0">
                <a:solidFill>
                  <a:srgbClr val="FFFFFF"/>
                </a:solidFill>
              </a:rPr>
              <a:t> </a:t>
            </a:r>
            <a:r>
              <a:rPr lang="en-US" sz="2000" dirty="0" err="1">
                <a:solidFill>
                  <a:srgbClr val="FFFFFF"/>
                </a:solidFill>
              </a:rPr>
              <a:t>pengembangan</a:t>
            </a:r>
            <a:r>
              <a:rPr lang="en-US" sz="2000" dirty="0">
                <a:solidFill>
                  <a:srgbClr val="FFFFFF"/>
                </a:solidFill>
              </a:rPr>
              <a:t> </a:t>
            </a:r>
            <a:r>
              <a:rPr lang="en-US" sz="2000" dirty="0" err="1">
                <a:solidFill>
                  <a:srgbClr val="FFFFFF"/>
                </a:solidFill>
              </a:rPr>
              <a:t>sistem</a:t>
            </a:r>
            <a:r>
              <a:rPr lang="en-US" sz="2000" dirty="0">
                <a:solidFill>
                  <a:srgbClr val="FFFFFF"/>
                </a:solidFill>
              </a:rPr>
              <a:t> CBIR </a:t>
            </a:r>
            <a:r>
              <a:rPr lang="en-US" sz="2000" dirty="0" err="1">
                <a:solidFill>
                  <a:srgbClr val="FFFFFF"/>
                </a:solidFill>
              </a:rPr>
              <a:t>melalui</a:t>
            </a:r>
            <a:r>
              <a:rPr lang="en-US" sz="2000" dirty="0">
                <a:solidFill>
                  <a:srgbClr val="FFFFFF"/>
                </a:solidFill>
              </a:rPr>
              <a:t> </a:t>
            </a:r>
            <a:r>
              <a:rPr lang="en-US" sz="2000" dirty="0" err="1">
                <a:solidFill>
                  <a:srgbClr val="FFFFFF"/>
                </a:solidFill>
              </a:rPr>
              <a:t>teknik</a:t>
            </a:r>
            <a:r>
              <a:rPr lang="en-US" sz="2000" dirty="0">
                <a:solidFill>
                  <a:srgbClr val="FFFFFF"/>
                </a:solidFill>
              </a:rPr>
              <a:t> </a:t>
            </a:r>
            <a:r>
              <a:rPr lang="en-US" sz="2000" dirty="0" err="1">
                <a:solidFill>
                  <a:srgbClr val="FFFFFF"/>
                </a:solidFill>
              </a:rPr>
              <a:t>deskripsi</a:t>
            </a:r>
            <a:r>
              <a:rPr lang="en-US" sz="2000" dirty="0">
                <a:solidFill>
                  <a:srgbClr val="FFFFFF"/>
                </a:solidFill>
              </a:rPr>
              <a:t> </a:t>
            </a:r>
            <a:r>
              <a:rPr lang="en-US" sz="2000" i="1" dirty="0">
                <a:solidFill>
                  <a:srgbClr val="FFFFFF"/>
                </a:solidFill>
              </a:rPr>
              <a:t>graph</a:t>
            </a:r>
            <a:r>
              <a:rPr lang="id-ID" sz="2000" dirty="0">
                <a:solidFill>
                  <a:srgbClr val="FFFFFF"/>
                </a:solidFill>
              </a:rPr>
              <a:t>.</a:t>
            </a:r>
            <a:endParaRPr lang="en-US" sz="2000" dirty="0">
              <a:solidFill>
                <a:srgbClr val="FFFFFF"/>
              </a:solidFill>
              <a:effectLst/>
            </a:endParaRPr>
          </a:p>
          <a:p>
            <a:pPr lvl="0"/>
            <a:r>
              <a:rPr lang="en-US" sz="2000" dirty="0" err="1">
                <a:solidFill>
                  <a:srgbClr val="FFFFFF"/>
                </a:solidFill>
              </a:rPr>
              <a:t>Dapat</a:t>
            </a:r>
            <a:r>
              <a:rPr lang="en-US" sz="2000" dirty="0">
                <a:solidFill>
                  <a:srgbClr val="FFFFFF"/>
                </a:solidFill>
              </a:rPr>
              <a:t> </a:t>
            </a:r>
            <a:r>
              <a:rPr lang="en-US" sz="2000" dirty="0" err="1">
                <a:solidFill>
                  <a:srgbClr val="FFFFFF"/>
                </a:solidFill>
              </a:rPr>
              <a:t>digunakan</a:t>
            </a:r>
            <a:r>
              <a:rPr lang="en-US" sz="2000" dirty="0">
                <a:solidFill>
                  <a:srgbClr val="FFFFFF"/>
                </a:solidFill>
              </a:rPr>
              <a:t> </a:t>
            </a:r>
            <a:r>
              <a:rPr lang="en-US" sz="2000" dirty="0" err="1">
                <a:solidFill>
                  <a:srgbClr val="FFFFFF"/>
                </a:solidFill>
              </a:rPr>
              <a:t>sebagai</a:t>
            </a:r>
            <a:r>
              <a:rPr lang="en-US" sz="2000" dirty="0">
                <a:solidFill>
                  <a:srgbClr val="FFFFFF"/>
                </a:solidFill>
              </a:rPr>
              <a:t> </a:t>
            </a:r>
            <a:r>
              <a:rPr lang="en-US" sz="2000" dirty="0" err="1">
                <a:solidFill>
                  <a:srgbClr val="FFFFFF"/>
                </a:solidFill>
              </a:rPr>
              <a:t>referensi</a:t>
            </a:r>
            <a:r>
              <a:rPr lang="en-US" sz="2000" dirty="0">
                <a:solidFill>
                  <a:srgbClr val="FFFFFF"/>
                </a:solidFill>
              </a:rPr>
              <a:t> </a:t>
            </a:r>
            <a:r>
              <a:rPr lang="en-US" sz="2000" dirty="0" err="1">
                <a:solidFill>
                  <a:srgbClr val="FFFFFF"/>
                </a:solidFill>
              </a:rPr>
              <a:t>untuk</a:t>
            </a:r>
            <a:r>
              <a:rPr lang="en-US" sz="2000" dirty="0">
                <a:solidFill>
                  <a:srgbClr val="FFFFFF"/>
                </a:solidFill>
              </a:rPr>
              <a:t> </a:t>
            </a:r>
            <a:r>
              <a:rPr lang="en-US" sz="2000" dirty="0" err="1">
                <a:solidFill>
                  <a:srgbClr val="FFFFFF"/>
                </a:solidFill>
              </a:rPr>
              <a:t>penelitian</a:t>
            </a:r>
            <a:r>
              <a:rPr lang="en-US" sz="2000" dirty="0">
                <a:solidFill>
                  <a:srgbClr val="FFFFFF"/>
                </a:solidFill>
              </a:rPr>
              <a:t> </a:t>
            </a:r>
            <a:r>
              <a:rPr lang="en-US" sz="2000" dirty="0" err="1">
                <a:solidFill>
                  <a:srgbClr val="FFFFFF"/>
                </a:solidFill>
              </a:rPr>
              <a:t>selanjutnya</a:t>
            </a:r>
            <a:r>
              <a:rPr lang="en-US" sz="2000" dirty="0">
                <a:solidFill>
                  <a:srgbClr val="FFFFFF"/>
                </a:solidFill>
              </a:rPr>
              <a:t> </a:t>
            </a:r>
            <a:r>
              <a:rPr lang="en-US" sz="2000" dirty="0" err="1">
                <a:solidFill>
                  <a:srgbClr val="FFFFFF"/>
                </a:solidFill>
              </a:rPr>
              <a:t>baik</a:t>
            </a:r>
            <a:r>
              <a:rPr lang="en-US" sz="2000" dirty="0">
                <a:solidFill>
                  <a:srgbClr val="FFFFFF"/>
                </a:solidFill>
              </a:rPr>
              <a:t> </a:t>
            </a:r>
            <a:r>
              <a:rPr lang="en-US" sz="2000" dirty="0" err="1">
                <a:solidFill>
                  <a:srgbClr val="FFFFFF"/>
                </a:solidFill>
              </a:rPr>
              <a:t>melalui</a:t>
            </a:r>
            <a:r>
              <a:rPr lang="en-US" sz="2000" dirty="0">
                <a:solidFill>
                  <a:srgbClr val="FFFFFF"/>
                </a:solidFill>
              </a:rPr>
              <a:t> </a:t>
            </a:r>
            <a:r>
              <a:rPr lang="en-US" sz="2000" dirty="0" err="1">
                <a:solidFill>
                  <a:srgbClr val="FFFFFF"/>
                </a:solidFill>
              </a:rPr>
              <a:t>perubahan</a:t>
            </a:r>
            <a:r>
              <a:rPr lang="en-US" sz="2000" dirty="0">
                <a:solidFill>
                  <a:srgbClr val="FFFFFF"/>
                </a:solidFill>
              </a:rPr>
              <a:t> </a:t>
            </a:r>
            <a:r>
              <a:rPr lang="en-US" sz="2000" i="1" dirty="0">
                <a:solidFill>
                  <a:srgbClr val="FFFFFF"/>
                </a:solidFill>
              </a:rPr>
              <a:t>dataset</a:t>
            </a:r>
            <a:r>
              <a:rPr lang="en-US" sz="2000" dirty="0">
                <a:solidFill>
                  <a:srgbClr val="FFFFFF"/>
                </a:solidFill>
              </a:rPr>
              <a:t> </a:t>
            </a:r>
            <a:r>
              <a:rPr lang="en-US" sz="2000" dirty="0" err="1">
                <a:solidFill>
                  <a:srgbClr val="FFFFFF"/>
                </a:solidFill>
              </a:rPr>
              <a:t>maupun</a:t>
            </a:r>
            <a:r>
              <a:rPr lang="en-US" sz="2000" dirty="0">
                <a:solidFill>
                  <a:srgbClr val="FFFFFF"/>
                </a:solidFill>
              </a:rPr>
              <a:t> </a:t>
            </a:r>
            <a:r>
              <a:rPr lang="en-US" sz="2000" dirty="0" err="1">
                <a:solidFill>
                  <a:srgbClr val="FFFFFF"/>
                </a:solidFill>
              </a:rPr>
              <a:t>pengembangan</a:t>
            </a:r>
            <a:r>
              <a:rPr lang="en-US" sz="2000" dirty="0">
                <a:solidFill>
                  <a:srgbClr val="FFFFFF"/>
                </a:solidFill>
              </a:rPr>
              <a:t> </a:t>
            </a:r>
            <a:r>
              <a:rPr lang="en-US" sz="2000" dirty="0" err="1">
                <a:solidFill>
                  <a:srgbClr val="FFFFFF"/>
                </a:solidFill>
              </a:rPr>
              <a:t>metode</a:t>
            </a:r>
            <a:r>
              <a:rPr lang="en-US" sz="2000" dirty="0">
                <a:solidFill>
                  <a:srgbClr val="FFFFFF"/>
                </a:solidFill>
              </a:rPr>
              <a:t>.</a:t>
            </a:r>
            <a:endParaRPr lang="en-US" sz="2000" dirty="0">
              <a:solidFill>
                <a:srgbClr val="FFFFFF"/>
              </a:solidFill>
              <a:effectLst/>
            </a:endParaRPr>
          </a:p>
        </p:txBody>
      </p:sp>
    </p:spTree>
    <p:extLst>
      <p:ext uri="{BB962C8B-B14F-4D97-AF65-F5344CB8AC3E}">
        <p14:creationId xmlns:p14="http://schemas.microsoft.com/office/powerpoint/2010/main" val="303237845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Grafik 4">
            <a:extLst>
              <a:ext uri="{FF2B5EF4-FFF2-40B4-BE49-F238E27FC236}">
                <a16:creationId xmlns:a16="http://schemas.microsoft.com/office/drawing/2014/main" id="{26FB202E-B75E-4AF5-9DC2-4E9D911560C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5" name="Grafik 4" descr="Books">
            <a:extLst>
              <a:ext uri="{FF2B5EF4-FFF2-40B4-BE49-F238E27FC236}">
                <a16:creationId xmlns:a16="http://schemas.microsoft.com/office/drawing/2014/main" id="{FB8DA069-F934-479D-9906-C860C611CC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2743201"/>
            <a:ext cx="1371600" cy="1371600"/>
          </a:xfrm>
          <a:prstGeom prst="rect">
            <a:avLst/>
          </a:prstGeom>
        </p:spPr>
      </p:pic>
      <p:sp>
        <p:nvSpPr>
          <p:cNvPr id="2" name="Title 1"/>
          <p:cNvSpPr>
            <a:spLocks noGrp="1"/>
          </p:cNvSpPr>
          <p:nvPr>
            <p:ph type="title"/>
          </p:nvPr>
        </p:nvSpPr>
        <p:spPr>
          <a:xfrm>
            <a:off x="2370667" y="2187743"/>
            <a:ext cx="5293449" cy="2482515"/>
          </a:xfrm>
        </p:spPr>
        <p:txBody>
          <a:bodyPr vert="horz" lIns="91440" tIns="45720" rIns="91440" bIns="45720" rtlCol="0" anchor="ctr">
            <a:normAutofit/>
          </a:bodyPr>
          <a:lstStyle/>
          <a:p>
            <a:r>
              <a:rPr lang="en-US" kern="1200">
                <a:solidFill>
                  <a:schemeClr val="tx1"/>
                </a:solidFill>
                <a:latin typeface="+mj-lt"/>
                <a:ea typeface="+mj-ea"/>
                <a:cs typeface="+mj-cs"/>
              </a:rPr>
              <a:t>Tinjauan Pustaka</a:t>
            </a:r>
          </a:p>
        </p:txBody>
      </p:sp>
      <p:sp>
        <p:nvSpPr>
          <p:cNvPr id="3" name="Text Placeholder 2"/>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109388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564</TotalTime>
  <Words>1839</Words>
  <Application>Microsoft Office PowerPoint</Application>
  <PresentationFormat>Layar Lebar</PresentationFormat>
  <Paragraphs>321</Paragraphs>
  <Slides>49</Slides>
  <Notes>1</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49</vt:i4>
      </vt:variant>
    </vt:vector>
  </HeadingPairs>
  <TitlesOfParts>
    <vt:vector size="55" baseType="lpstr">
      <vt:lpstr>Arial</vt:lpstr>
      <vt:lpstr>Calibri</vt:lpstr>
      <vt:lpstr>Calibri Light</vt:lpstr>
      <vt:lpstr>Cambria Math</vt:lpstr>
      <vt:lpstr>Times New Roman</vt:lpstr>
      <vt:lpstr>Office Theme</vt:lpstr>
      <vt:lpstr>Content Based Image Retrieval pada Citra Motif Batik dengan Ekstraksi Fitur Region Adjacency Graph dan Pengukuran Kemiripan Graph Matching</vt:lpstr>
      <vt:lpstr>Roadmap Persentasi</vt:lpstr>
      <vt:lpstr>Pendahuluan</vt:lpstr>
      <vt:lpstr>Latar Belakang</vt:lpstr>
      <vt:lpstr>Identifikasi Masalah</vt:lpstr>
      <vt:lpstr>Presentasi PowerPoint</vt:lpstr>
      <vt:lpstr>Presentasi PowerPoint</vt:lpstr>
      <vt:lpstr>Manfaat Penelitian</vt:lpstr>
      <vt:lpstr>Tinjauan Pustaka</vt:lpstr>
      <vt:lpstr>Content Based Image Retrieval (CBIR)</vt:lpstr>
      <vt:lpstr>Teori Dasar Graph</vt:lpstr>
      <vt:lpstr>Segmentasi Berbasis Graph</vt:lpstr>
      <vt:lpstr>Region Adjacency Graph Mean Color</vt:lpstr>
      <vt:lpstr>Graph Matching</vt:lpstr>
      <vt:lpstr>Graph Matching</vt:lpstr>
      <vt:lpstr>Graph Matching: Kategori</vt:lpstr>
      <vt:lpstr>VF2 Algorithm</vt:lpstr>
      <vt:lpstr>Graph Edit Distance</vt:lpstr>
      <vt:lpstr>Graph Edit Distance</vt:lpstr>
      <vt:lpstr>Python Programming Language</vt:lpstr>
      <vt:lpstr>Metodologi Penelitian</vt:lpstr>
      <vt:lpstr>Desain Sistematika Penelitian</vt:lpstr>
      <vt:lpstr>Studi Literatur</vt:lpstr>
      <vt:lpstr>Persiapan Data</vt:lpstr>
      <vt:lpstr>Persiapan Data</vt:lpstr>
      <vt:lpstr>Segmentasi Citra</vt:lpstr>
      <vt:lpstr>Ekstraksi Fitur melalui Pembangunan RAG</vt:lpstr>
      <vt:lpstr>Graph Matching</vt:lpstr>
      <vt:lpstr>Alat Penelitian</vt:lpstr>
      <vt:lpstr>Perancangan Program Aplikasi Antarmuka</vt:lpstr>
      <vt:lpstr>Flowchart Segmentasi Citra</vt:lpstr>
      <vt:lpstr>Flowchart Pencocokan Citra</vt:lpstr>
      <vt:lpstr>Desain Antarmuka Program : Halaman Masukan Citra</vt:lpstr>
      <vt:lpstr>Desain Antarmuka Program : Halaman Segmentasi Citra</vt:lpstr>
      <vt:lpstr>Desain Antarmuka Program : Halaman Graph Matching</vt:lpstr>
      <vt:lpstr>Hasil dan Analisis</vt:lpstr>
      <vt:lpstr>Hasil Evaluasi Segmentasi</vt:lpstr>
      <vt:lpstr>Hasil Evaluasi Segmentasi</vt:lpstr>
      <vt:lpstr>Ekstraksi RAG</vt:lpstr>
      <vt:lpstr>Graph Matching : Sampel Algoritma VF2</vt:lpstr>
      <vt:lpstr>Graph Matching : Sampel GED≤ 8</vt:lpstr>
      <vt:lpstr>Evaluasi Graph Matching</vt:lpstr>
      <vt:lpstr>Uji Coba Halaman Antarmuka: Halaman Masukan</vt:lpstr>
      <vt:lpstr>Uji Coba Halaman Antarmuka: Halaman Segmentasi</vt:lpstr>
      <vt:lpstr>Uji Coba Halaman Antarmuka: Halaman Graph Matching</vt:lpstr>
      <vt:lpstr>Simpulan dan Saran</vt:lpstr>
      <vt:lpstr>Simpulan</vt:lpstr>
      <vt:lpstr>Saran</vt:lpstr>
      <vt:lpstr>Terimakasih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Muhamad Wijaya Adisaputra</dc:creator>
  <cp:lastModifiedBy>Muhamad Wijaya Adisaputra</cp:lastModifiedBy>
  <cp:revision>39</cp:revision>
  <dcterms:created xsi:type="dcterms:W3CDTF">2018-05-15T07:19:36Z</dcterms:created>
  <dcterms:modified xsi:type="dcterms:W3CDTF">2018-05-23T20:37:07Z</dcterms:modified>
</cp:coreProperties>
</file>