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304" r:id="rId40"/>
    <p:sldId id="306" r:id="rId41"/>
    <p:sldId id="307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6738E26-4A26-4C55-938F-B468D4E559AA}">
          <p14:sldIdLst>
            <p14:sldId id="256"/>
            <p14:sldId id="257"/>
          </p14:sldIdLst>
        </p14:section>
        <p14:section name="BAB 1 Pendahuluan" id="{65E8F165-33B3-48B8-B4AB-684C3F082A0C}">
          <p14:sldIdLst>
            <p14:sldId id="261"/>
            <p14:sldId id="260"/>
            <p14:sldId id="262"/>
            <p14:sldId id="263"/>
            <p14:sldId id="264"/>
            <p14:sldId id="265"/>
          </p14:sldIdLst>
        </p14:section>
        <p14:section name="BAB 2 Tinjauan Pustaka" id="{F19F641D-FBB5-4150-BFD3-9686C415D577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Bab 3 Metode Penelitian" id="{743CF78C-63D2-4E52-97E2-7216A9BDFB99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Bab 4 Hasil dan Analisis" id="{49780860-4472-4935-B6E6-E4B64D7520C8}">
          <p14:sldIdLst>
            <p14:sldId id="292"/>
            <p14:sldId id="293"/>
            <p14:sldId id="294"/>
            <p14:sldId id="295"/>
            <p14:sldId id="304"/>
            <p14:sldId id="306"/>
            <p14:sldId id="307"/>
            <p14:sldId id="297"/>
            <p14:sldId id="298"/>
            <p14:sldId id="299"/>
          </p14:sldIdLst>
        </p14:section>
        <p14:section name="Bab 5 Simpulan dan Saran" id="{DB5000FA-D315-476B-96B2-B0BA14C94C74}">
          <p14:sldIdLst>
            <p14:sldId id="300"/>
            <p14:sldId id="301"/>
            <p14:sldId id="302"/>
          </p14:sldIdLst>
        </p14:section>
        <p14:section name="Ending" id="{8168CCEC-1DCA-40A3-ADDB-C3FA5A6C1AB1}">
          <p14:sldIdLst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A20A54-D689-4DD0-A924-B0316CE86500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4AB328-DE5E-4530-9A07-CED721FFF7A4}">
      <dgm:prSet/>
      <dgm:spPr/>
      <dgm:t>
        <a:bodyPr/>
        <a:lstStyle/>
        <a:p>
          <a:pPr rtl="0"/>
          <a:r>
            <a:rPr lang="en-US" smtClean="0"/>
            <a:t>PENDAHULUAN</a:t>
          </a:r>
          <a:endParaRPr lang="en-US"/>
        </a:p>
      </dgm:t>
    </dgm:pt>
    <dgm:pt modelId="{E4734478-0729-48D8-AD6F-9D4AEB3E5873}" type="parTrans" cxnId="{E75E53D5-0A02-46BD-A238-7C2230264764}">
      <dgm:prSet/>
      <dgm:spPr/>
      <dgm:t>
        <a:bodyPr/>
        <a:lstStyle/>
        <a:p>
          <a:endParaRPr lang="en-US"/>
        </a:p>
      </dgm:t>
    </dgm:pt>
    <dgm:pt modelId="{881B854B-E2D7-4051-9AF4-F88EAF8925D1}" type="sibTrans" cxnId="{E75E53D5-0A02-46BD-A238-7C2230264764}">
      <dgm:prSet/>
      <dgm:spPr/>
      <dgm:t>
        <a:bodyPr/>
        <a:lstStyle/>
        <a:p>
          <a:endParaRPr lang="en-US"/>
        </a:p>
      </dgm:t>
    </dgm:pt>
    <dgm:pt modelId="{12282395-2B48-480F-BAAC-08863E6C3406}">
      <dgm:prSet/>
      <dgm:spPr/>
      <dgm:t>
        <a:bodyPr/>
        <a:lstStyle/>
        <a:p>
          <a:pPr rtl="0"/>
          <a:r>
            <a:rPr lang="en-US" smtClean="0"/>
            <a:t>TINJAUAN PUSTAKA</a:t>
          </a:r>
          <a:endParaRPr lang="en-US"/>
        </a:p>
      </dgm:t>
    </dgm:pt>
    <dgm:pt modelId="{4034CEFB-F826-461A-96EA-209E4021FF7C}" type="parTrans" cxnId="{E0417B90-7560-416C-A503-7AED2421BAA2}">
      <dgm:prSet/>
      <dgm:spPr/>
      <dgm:t>
        <a:bodyPr/>
        <a:lstStyle/>
        <a:p>
          <a:endParaRPr lang="en-US"/>
        </a:p>
      </dgm:t>
    </dgm:pt>
    <dgm:pt modelId="{B4F5FFAF-8DD2-4288-86F5-D7DD08852EEA}" type="sibTrans" cxnId="{E0417B90-7560-416C-A503-7AED2421BAA2}">
      <dgm:prSet/>
      <dgm:spPr/>
      <dgm:t>
        <a:bodyPr/>
        <a:lstStyle/>
        <a:p>
          <a:endParaRPr lang="en-US"/>
        </a:p>
      </dgm:t>
    </dgm:pt>
    <dgm:pt modelId="{1A3B3F30-41C3-43F3-81D8-35C3576AA7C0}">
      <dgm:prSet/>
      <dgm:spPr/>
      <dgm:t>
        <a:bodyPr/>
        <a:lstStyle/>
        <a:p>
          <a:pPr rtl="0"/>
          <a:r>
            <a:rPr lang="en-US" smtClean="0"/>
            <a:t>METODOLOGI PENELITIAN</a:t>
          </a:r>
          <a:endParaRPr lang="en-US"/>
        </a:p>
      </dgm:t>
    </dgm:pt>
    <dgm:pt modelId="{B1A4F802-C238-4DF3-8037-F4504246951A}" type="parTrans" cxnId="{09AA0DE1-6434-46E0-90A0-642F42F87A19}">
      <dgm:prSet/>
      <dgm:spPr/>
      <dgm:t>
        <a:bodyPr/>
        <a:lstStyle/>
        <a:p>
          <a:endParaRPr lang="en-US"/>
        </a:p>
      </dgm:t>
    </dgm:pt>
    <dgm:pt modelId="{90404930-E6F6-418D-8AE4-D1798CFCB292}" type="sibTrans" cxnId="{09AA0DE1-6434-46E0-90A0-642F42F87A19}">
      <dgm:prSet/>
      <dgm:spPr/>
      <dgm:t>
        <a:bodyPr/>
        <a:lstStyle/>
        <a:p>
          <a:endParaRPr lang="en-US"/>
        </a:p>
      </dgm:t>
    </dgm:pt>
    <dgm:pt modelId="{6ED8B692-116F-4B9E-8678-B74271D5FB70}">
      <dgm:prSet/>
      <dgm:spPr/>
      <dgm:t>
        <a:bodyPr/>
        <a:lstStyle/>
        <a:p>
          <a:pPr rtl="0"/>
          <a:r>
            <a:rPr lang="en-US" smtClean="0"/>
            <a:t>HASIL DAN ANALISIS</a:t>
          </a:r>
          <a:endParaRPr lang="en-US"/>
        </a:p>
      </dgm:t>
    </dgm:pt>
    <dgm:pt modelId="{9161E6AC-77BC-469D-AA6A-B989F5D5E360}" type="parTrans" cxnId="{93D6A754-4E49-437F-9C3F-333F9CE58BFA}">
      <dgm:prSet/>
      <dgm:spPr/>
      <dgm:t>
        <a:bodyPr/>
        <a:lstStyle/>
        <a:p>
          <a:endParaRPr lang="en-US"/>
        </a:p>
      </dgm:t>
    </dgm:pt>
    <dgm:pt modelId="{143A94A3-34FD-4464-8046-481DDC0B1251}" type="sibTrans" cxnId="{93D6A754-4E49-437F-9C3F-333F9CE58BFA}">
      <dgm:prSet/>
      <dgm:spPr/>
      <dgm:t>
        <a:bodyPr/>
        <a:lstStyle/>
        <a:p>
          <a:endParaRPr lang="en-US"/>
        </a:p>
      </dgm:t>
    </dgm:pt>
    <dgm:pt modelId="{E91D6C80-77F9-4A6F-855F-39E76D52E2E6}">
      <dgm:prSet/>
      <dgm:spPr/>
      <dgm:t>
        <a:bodyPr/>
        <a:lstStyle/>
        <a:p>
          <a:pPr rtl="0"/>
          <a:r>
            <a:rPr lang="en-US" smtClean="0"/>
            <a:t>SIMPULAN DAN SARAN</a:t>
          </a:r>
          <a:endParaRPr lang="en-US"/>
        </a:p>
      </dgm:t>
    </dgm:pt>
    <dgm:pt modelId="{8E1EC6D7-9EA9-4E37-9DFB-F952D0FDF17E}" type="parTrans" cxnId="{FBE049A0-D3CB-4B12-8A45-D0D561D4D749}">
      <dgm:prSet/>
      <dgm:spPr/>
      <dgm:t>
        <a:bodyPr/>
        <a:lstStyle/>
        <a:p>
          <a:endParaRPr lang="en-US"/>
        </a:p>
      </dgm:t>
    </dgm:pt>
    <dgm:pt modelId="{CBAC73A3-6399-44B2-8696-655C7905C9A9}" type="sibTrans" cxnId="{FBE049A0-D3CB-4B12-8A45-D0D561D4D749}">
      <dgm:prSet/>
      <dgm:spPr/>
      <dgm:t>
        <a:bodyPr/>
        <a:lstStyle/>
        <a:p>
          <a:endParaRPr lang="en-US"/>
        </a:p>
      </dgm:t>
    </dgm:pt>
    <dgm:pt modelId="{3BD4A820-4D3B-45B9-B99D-D7746FA3422D}" type="pres">
      <dgm:prSet presAssocID="{2FA20A54-D689-4DD0-A924-B0316CE8650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813076-0A6F-4CA8-87C5-1DB5E246B76C}" type="pres">
      <dgm:prSet presAssocID="{484AB328-DE5E-4530-9A07-CED721FFF7A4}" presName="Name5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E39A0-1916-47A8-97D1-1A6655395EEA}" type="pres">
      <dgm:prSet presAssocID="{881B854B-E2D7-4051-9AF4-F88EAF8925D1}" presName="space" presStyleCnt="0"/>
      <dgm:spPr/>
    </dgm:pt>
    <dgm:pt modelId="{5893BA39-ACAB-40DA-A14B-9FB73E55B7FE}" type="pres">
      <dgm:prSet presAssocID="{12282395-2B48-480F-BAAC-08863E6C3406}" presName="Name5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5FA6C-2A01-472A-B749-576B9E574CB1}" type="pres">
      <dgm:prSet presAssocID="{B4F5FFAF-8DD2-4288-86F5-D7DD08852EEA}" presName="space" presStyleCnt="0"/>
      <dgm:spPr/>
    </dgm:pt>
    <dgm:pt modelId="{FCDD575E-CF7D-4FB9-867E-15276C03D76A}" type="pres">
      <dgm:prSet presAssocID="{1A3B3F30-41C3-43F3-81D8-35C3576AA7C0}" presName="Name5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31058D-5A4F-484C-9269-186C804A16C6}" type="pres">
      <dgm:prSet presAssocID="{90404930-E6F6-418D-8AE4-D1798CFCB292}" presName="space" presStyleCnt="0"/>
      <dgm:spPr/>
    </dgm:pt>
    <dgm:pt modelId="{A47CBA70-96EC-4361-8FCC-C649BC27DD33}" type="pres">
      <dgm:prSet presAssocID="{6ED8B692-116F-4B9E-8678-B74271D5FB70}" presName="Name5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89FAB-834D-4622-BEA4-204C26578C02}" type="pres">
      <dgm:prSet presAssocID="{143A94A3-34FD-4464-8046-481DDC0B1251}" presName="space" presStyleCnt="0"/>
      <dgm:spPr/>
    </dgm:pt>
    <dgm:pt modelId="{D97FF36B-731A-432E-8A38-187E383248A4}" type="pres">
      <dgm:prSet presAssocID="{E91D6C80-77F9-4A6F-855F-39E76D52E2E6}" presName="Nam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BB37B7-D129-4A44-9E45-0449149ECF9B}" type="presOf" srcId="{2FA20A54-D689-4DD0-A924-B0316CE86500}" destId="{3BD4A820-4D3B-45B9-B99D-D7746FA3422D}" srcOrd="0" destOrd="0" presId="urn:microsoft.com/office/officeart/2005/8/layout/venn3"/>
    <dgm:cxn modelId="{DCA06ED7-6F8E-4BAF-96FF-E96BE236AB2D}" type="presOf" srcId="{12282395-2B48-480F-BAAC-08863E6C3406}" destId="{5893BA39-ACAB-40DA-A14B-9FB73E55B7FE}" srcOrd="0" destOrd="0" presId="urn:microsoft.com/office/officeart/2005/8/layout/venn3"/>
    <dgm:cxn modelId="{FBE049A0-D3CB-4B12-8A45-D0D561D4D749}" srcId="{2FA20A54-D689-4DD0-A924-B0316CE86500}" destId="{E91D6C80-77F9-4A6F-855F-39E76D52E2E6}" srcOrd="4" destOrd="0" parTransId="{8E1EC6D7-9EA9-4E37-9DFB-F952D0FDF17E}" sibTransId="{CBAC73A3-6399-44B2-8696-655C7905C9A9}"/>
    <dgm:cxn modelId="{D0470CA2-8795-437E-80E6-E739F95104FD}" type="presOf" srcId="{E91D6C80-77F9-4A6F-855F-39E76D52E2E6}" destId="{D97FF36B-731A-432E-8A38-187E383248A4}" srcOrd="0" destOrd="0" presId="urn:microsoft.com/office/officeart/2005/8/layout/venn3"/>
    <dgm:cxn modelId="{E0417B90-7560-416C-A503-7AED2421BAA2}" srcId="{2FA20A54-D689-4DD0-A924-B0316CE86500}" destId="{12282395-2B48-480F-BAAC-08863E6C3406}" srcOrd="1" destOrd="0" parTransId="{4034CEFB-F826-461A-96EA-209E4021FF7C}" sibTransId="{B4F5FFAF-8DD2-4288-86F5-D7DD08852EEA}"/>
    <dgm:cxn modelId="{09AA0DE1-6434-46E0-90A0-642F42F87A19}" srcId="{2FA20A54-D689-4DD0-A924-B0316CE86500}" destId="{1A3B3F30-41C3-43F3-81D8-35C3576AA7C0}" srcOrd="2" destOrd="0" parTransId="{B1A4F802-C238-4DF3-8037-F4504246951A}" sibTransId="{90404930-E6F6-418D-8AE4-D1798CFCB292}"/>
    <dgm:cxn modelId="{E75E53D5-0A02-46BD-A238-7C2230264764}" srcId="{2FA20A54-D689-4DD0-A924-B0316CE86500}" destId="{484AB328-DE5E-4530-9A07-CED721FFF7A4}" srcOrd="0" destOrd="0" parTransId="{E4734478-0729-48D8-AD6F-9D4AEB3E5873}" sibTransId="{881B854B-E2D7-4051-9AF4-F88EAF8925D1}"/>
    <dgm:cxn modelId="{9D7EB328-936E-4ACB-AA92-95AE05EB9A4A}" type="presOf" srcId="{6ED8B692-116F-4B9E-8678-B74271D5FB70}" destId="{A47CBA70-96EC-4361-8FCC-C649BC27DD33}" srcOrd="0" destOrd="0" presId="urn:microsoft.com/office/officeart/2005/8/layout/venn3"/>
    <dgm:cxn modelId="{FD421A10-DF2C-4AF8-A6BB-1F530F4A94F9}" type="presOf" srcId="{484AB328-DE5E-4530-9A07-CED721FFF7A4}" destId="{67813076-0A6F-4CA8-87C5-1DB5E246B76C}" srcOrd="0" destOrd="0" presId="urn:microsoft.com/office/officeart/2005/8/layout/venn3"/>
    <dgm:cxn modelId="{0D943A61-7E88-4C02-B82D-EDD49D86959F}" type="presOf" srcId="{1A3B3F30-41C3-43F3-81D8-35C3576AA7C0}" destId="{FCDD575E-CF7D-4FB9-867E-15276C03D76A}" srcOrd="0" destOrd="0" presId="urn:microsoft.com/office/officeart/2005/8/layout/venn3"/>
    <dgm:cxn modelId="{93D6A754-4E49-437F-9C3F-333F9CE58BFA}" srcId="{2FA20A54-D689-4DD0-A924-B0316CE86500}" destId="{6ED8B692-116F-4B9E-8678-B74271D5FB70}" srcOrd="3" destOrd="0" parTransId="{9161E6AC-77BC-469D-AA6A-B989F5D5E360}" sibTransId="{143A94A3-34FD-4464-8046-481DDC0B1251}"/>
    <dgm:cxn modelId="{66BDAF49-A306-4D69-9A60-06FA634EA86C}" type="presParOf" srcId="{3BD4A820-4D3B-45B9-B99D-D7746FA3422D}" destId="{67813076-0A6F-4CA8-87C5-1DB5E246B76C}" srcOrd="0" destOrd="0" presId="urn:microsoft.com/office/officeart/2005/8/layout/venn3"/>
    <dgm:cxn modelId="{2733C9AE-6759-41DA-B004-12CC44AB7823}" type="presParOf" srcId="{3BD4A820-4D3B-45B9-B99D-D7746FA3422D}" destId="{2AAE39A0-1916-47A8-97D1-1A6655395EEA}" srcOrd="1" destOrd="0" presId="urn:microsoft.com/office/officeart/2005/8/layout/venn3"/>
    <dgm:cxn modelId="{5DC49768-0061-4396-BE0C-D6B8A0E78B85}" type="presParOf" srcId="{3BD4A820-4D3B-45B9-B99D-D7746FA3422D}" destId="{5893BA39-ACAB-40DA-A14B-9FB73E55B7FE}" srcOrd="2" destOrd="0" presId="urn:microsoft.com/office/officeart/2005/8/layout/venn3"/>
    <dgm:cxn modelId="{88B32F71-C8DC-4CDD-81C6-2414C0D84A6C}" type="presParOf" srcId="{3BD4A820-4D3B-45B9-B99D-D7746FA3422D}" destId="{8EB5FA6C-2A01-472A-B749-576B9E574CB1}" srcOrd="3" destOrd="0" presId="urn:microsoft.com/office/officeart/2005/8/layout/venn3"/>
    <dgm:cxn modelId="{02E07B97-16F3-44FC-B703-9490021AE28F}" type="presParOf" srcId="{3BD4A820-4D3B-45B9-B99D-D7746FA3422D}" destId="{FCDD575E-CF7D-4FB9-867E-15276C03D76A}" srcOrd="4" destOrd="0" presId="urn:microsoft.com/office/officeart/2005/8/layout/venn3"/>
    <dgm:cxn modelId="{8AEAC6E9-E1B2-4207-945E-808F452CD2DC}" type="presParOf" srcId="{3BD4A820-4D3B-45B9-B99D-D7746FA3422D}" destId="{2531058D-5A4F-484C-9269-186C804A16C6}" srcOrd="5" destOrd="0" presId="urn:microsoft.com/office/officeart/2005/8/layout/venn3"/>
    <dgm:cxn modelId="{004588E8-C876-48AF-A785-C5667E7FCFFF}" type="presParOf" srcId="{3BD4A820-4D3B-45B9-B99D-D7746FA3422D}" destId="{A47CBA70-96EC-4361-8FCC-C649BC27DD33}" srcOrd="6" destOrd="0" presId="urn:microsoft.com/office/officeart/2005/8/layout/venn3"/>
    <dgm:cxn modelId="{A8BE37F5-2AB7-4A69-AB0B-6CF239AECD62}" type="presParOf" srcId="{3BD4A820-4D3B-45B9-B99D-D7746FA3422D}" destId="{97089FAB-834D-4622-BEA4-204C26578C02}" srcOrd="7" destOrd="0" presId="urn:microsoft.com/office/officeart/2005/8/layout/venn3"/>
    <dgm:cxn modelId="{02D20FCB-3F85-4604-B390-F0FA701D957E}" type="presParOf" srcId="{3BD4A820-4D3B-45B9-B99D-D7746FA3422D}" destId="{D97FF36B-731A-432E-8A38-187E383248A4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6E23F1-8A46-4F96-B09F-3EAE473E5C23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E356EF-0F45-4B91-9D0A-AEAC1FFDF187}">
      <dgm:prSet phldrT="[Text]"/>
      <dgm:spPr/>
      <dgm:t>
        <a:bodyPr/>
        <a:lstStyle/>
        <a:p>
          <a:r>
            <a:rPr lang="en-US"/>
            <a:t>2</a:t>
          </a:r>
        </a:p>
      </dgm:t>
    </dgm:pt>
    <dgm:pt modelId="{D07BC307-6179-43D6-9FB0-08233929D181}" type="parTrans" cxnId="{9AA27866-81BB-4FB4-AE0F-D0BD012712AB}">
      <dgm:prSet/>
      <dgm:spPr/>
      <dgm:t>
        <a:bodyPr/>
        <a:lstStyle/>
        <a:p>
          <a:endParaRPr lang="en-US"/>
        </a:p>
      </dgm:t>
    </dgm:pt>
    <dgm:pt modelId="{0F48B072-22CF-425D-BF89-75F9960C77FD}" type="sibTrans" cxnId="{9AA27866-81BB-4FB4-AE0F-D0BD012712AB}">
      <dgm:prSet/>
      <dgm:spPr/>
      <dgm:t>
        <a:bodyPr/>
        <a:lstStyle/>
        <a:p>
          <a:endParaRPr lang="en-US"/>
        </a:p>
      </dgm:t>
    </dgm:pt>
    <dgm:pt modelId="{2A968C10-F0BE-418A-8060-D87C43005BBB}">
      <dgm:prSet phldrT="[Text]"/>
      <dgm:spPr/>
      <dgm:t>
        <a:bodyPr/>
        <a:lstStyle/>
        <a:p>
          <a:r>
            <a:rPr lang="en-US"/>
            <a:t>1</a:t>
          </a:r>
        </a:p>
      </dgm:t>
    </dgm:pt>
    <dgm:pt modelId="{36C84D6F-04B5-491D-B1F3-65510212B3F8}" type="parTrans" cxnId="{43899F22-ED20-474A-9583-026C61870C81}">
      <dgm:prSet/>
      <dgm:spPr/>
      <dgm:t>
        <a:bodyPr/>
        <a:lstStyle/>
        <a:p>
          <a:endParaRPr lang="en-US"/>
        </a:p>
      </dgm:t>
    </dgm:pt>
    <dgm:pt modelId="{D7315871-F927-4E94-9AAD-2C3D693A7A16}" type="sibTrans" cxnId="{43899F22-ED20-474A-9583-026C61870C81}">
      <dgm:prSet/>
      <dgm:spPr/>
      <dgm:t>
        <a:bodyPr/>
        <a:lstStyle/>
        <a:p>
          <a:endParaRPr lang="en-US"/>
        </a:p>
      </dgm:t>
    </dgm:pt>
    <dgm:pt modelId="{B0CEAE11-1C64-4224-B4F8-D95F1B3DF86D}">
      <dgm:prSet phldrT="[Text]"/>
      <dgm:spPr/>
      <dgm:t>
        <a:bodyPr/>
        <a:lstStyle/>
        <a:p>
          <a:r>
            <a:rPr lang="en-US"/>
            <a:t>3</a:t>
          </a:r>
        </a:p>
      </dgm:t>
    </dgm:pt>
    <dgm:pt modelId="{5D10F2D3-C743-4B2B-8C55-B42D7A20EF64}" type="parTrans" cxnId="{4FA2CAC1-94CD-4458-AC82-26BDB697FA17}">
      <dgm:prSet/>
      <dgm:spPr/>
      <dgm:t>
        <a:bodyPr/>
        <a:lstStyle/>
        <a:p>
          <a:endParaRPr lang="en-US"/>
        </a:p>
      </dgm:t>
    </dgm:pt>
    <dgm:pt modelId="{8D43C9D4-EB20-4EBA-91A8-6D0EF14059C3}" type="sibTrans" cxnId="{4FA2CAC1-94CD-4458-AC82-26BDB697FA17}">
      <dgm:prSet/>
      <dgm:spPr/>
      <dgm:t>
        <a:bodyPr/>
        <a:lstStyle/>
        <a:p>
          <a:endParaRPr lang="en-US"/>
        </a:p>
      </dgm:t>
    </dgm:pt>
    <dgm:pt modelId="{3C986586-7E99-4178-8C34-4149B233C9F1}" type="pres">
      <dgm:prSet presAssocID="{936E23F1-8A46-4F96-B09F-3EAE473E5C2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7E8911-4366-48E1-A32A-212DE30A345E}" type="pres">
      <dgm:prSet presAssocID="{04E356EF-0F45-4B91-9D0A-AEAC1FFDF187}" presName="centerShape" presStyleLbl="node0" presStyleIdx="0" presStyleCnt="1" custLinFactNeighborX="-68090" custLinFactNeighborY="5813"/>
      <dgm:spPr/>
      <dgm:t>
        <a:bodyPr/>
        <a:lstStyle/>
        <a:p>
          <a:endParaRPr lang="en-US"/>
        </a:p>
      </dgm:t>
    </dgm:pt>
    <dgm:pt modelId="{3B9DDD5F-B55A-41E8-8DE9-93EE0940F052}" type="pres">
      <dgm:prSet presAssocID="{36C84D6F-04B5-491D-B1F3-65510212B3F8}" presName="Name9" presStyleLbl="parChTrans1D2" presStyleIdx="0" presStyleCnt="2"/>
      <dgm:spPr/>
      <dgm:t>
        <a:bodyPr/>
        <a:lstStyle/>
        <a:p>
          <a:endParaRPr lang="en-US"/>
        </a:p>
      </dgm:t>
    </dgm:pt>
    <dgm:pt modelId="{58613682-881A-4239-924C-686A528F483A}" type="pres">
      <dgm:prSet presAssocID="{36C84D6F-04B5-491D-B1F3-65510212B3F8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6BAE83C-EF69-4493-A648-4003E6DEB597}" type="pres">
      <dgm:prSet presAssocID="{2A968C10-F0BE-418A-8060-D87C43005BBB}" presName="node" presStyleLbl="node1" presStyleIdx="0" presStyleCnt="2" custRadScaleRad="100304" custRadScaleInc="73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D7634-E3C7-4E77-8E37-73A6AE64972D}" type="pres">
      <dgm:prSet presAssocID="{5D10F2D3-C743-4B2B-8C55-B42D7A20EF64}" presName="Name9" presStyleLbl="parChTrans1D2" presStyleIdx="1" presStyleCnt="2"/>
      <dgm:spPr/>
      <dgm:t>
        <a:bodyPr/>
        <a:lstStyle/>
        <a:p>
          <a:endParaRPr lang="en-US"/>
        </a:p>
      </dgm:t>
    </dgm:pt>
    <dgm:pt modelId="{BE8E5C8C-4B33-4C7E-A862-906F62D86CBA}" type="pres">
      <dgm:prSet presAssocID="{5D10F2D3-C743-4B2B-8C55-B42D7A20EF64}" presName="connTx" presStyleLbl="parChTrans1D2" presStyleIdx="1" presStyleCnt="2"/>
      <dgm:spPr/>
      <dgm:t>
        <a:bodyPr/>
        <a:lstStyle/>
        <a:p>
          <a:endParaRPr lang="en-US"/>
        </a:p>
      </dgm:t>
    </dgm:pt>
    <dgm:pt modelId="{33A37A79-A451-4D65-A943-15E0E4C2FB02}" type="pres">
      <dgm:prSet presAssocID="{B0CEAE11-1C64-4224-B4F8-D95F1B3DF86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9E191B-1AED-4EB6-BA32-F1BC9BAD9864}" type="presOf" srcId="{5D10F2D3-C743-4B2B-8C55-B42D7A20EF64}" destId="{BE8E5C8C-4B33-4C7E-A862-906F62D86CBA}" srcOrd="1" destOrd="0" presId="urn:microsoft.com/office/officeart/2005/8/layout/radial1"/>
    <dgm:cxn modelId="{43899F22-ED20-474A-9583-026C61870C81}" srcId="{04E356EF-0F45-4B91-9D0A-AEAC1FFDF187}" destId="{2A968C10-F0BE-418A-8060-D87C43005BBB}" srcOrd="0" destOrd="0" parTransId="{36C84D6F-04B5-491D-B1F3-65510212B3F8}" sibTransId="{D7315871-F927-4E94-9AAD-2C3D693A7A16}"/>
    <dgm:cxn modelId="{630DAE02-2707-4253-98CA-A88EEBADE74F}" type="presOf" srcId="{5D10F2D3-C743-4B2B-8C55-B42D7A20EF64}" destId="{AEBD7634-E3C7-4E77-8E37-73A6AE64972D}" srcOrd="0" destOrd="0" presId="urn:microsoft.com/office/officeart/2005/8/layout/radial1"/>
    <dgm:cxn modelId="{08A6B918-CC53-4FDE-825E-ED6549E3F65C}" type="presOf" srcId="{36C84D6F-04B5-491D-B1F3-65510212B3F8}" destId="{58613682-881A-4239-924C-686A528F483A}" srcOrd="1" destOrd="0" presId="urn:microsoft.com/office/officeart/2005/8/layout/radial1"/>
    <dgm:cxn modelId="{094D7A58-2D9B-4BFE-BC9A-AC74063572E2}" type="presOf" srcId="{04E356EF-0F45-4B91-9D0A-AEAC1FFDF187}" destId="{837E8911-4366-48E1-A32A-212DE30A345E}" srcOrd="0" destOrd="0" presId="urn:microsoft.com/office/officeart/2005/8/layout/radial1"/>
    <dgm:cxn modelId="{9AA27866-81BB-4FB4-AE0F-D0BD012712AB}" srcId="{936E23F1-8A46-4F96-B09F-3EAE473E5C23}" destId="{04E356EF-0F45-4B91-9D0A-AEAC1FFDF187}" srcOrd="0" destOrd="0" parTransId="{D07BC307-6179-43D6-9FB0-08233929D181}" sibTransId="{0F48B072-22CF-425D-BF89-75F9960C77FD}"/>
    <dgm:cxn modelId="{D3EE858F-D312-4CEE-A134-936DACE8BDBF}" type="presOf" srcId="{936E23F1-8A46-4F96-B09F-3EAE473E5C23}" destId="{3C986586-7E99-4178-8C34-4149B233C9F1}" srcOrd="0" destOrd="0" presId="urn:microsoft.com/office/officeart/2005/8/layout/radial1"/>
    <dgm:cxn modelId="{7E4D026F-D2F1-4EDA-8982-092FD2FB5729}" type="presOf" srcId="{36C84D6F-04B5-491D-B1F3-65510212B3F8}" destId="{3B9DDD5F-B55A-41E8-8DE9-93EE0940F052}" srcOrd="0" destOrd="0" presId="urn:microsoft.com/office/officeart/2005/8/layout/radial1"/>
    <dgm:cxn modelId="{21ECDDA4-991B-436E-A840-10B8F168C400}" type="presOf" srcId="{2A968C10-F0BE-418A-8060-D87C43005BBB}" destId="{06BAE83C-EF69-4493-A648-4003E6DEB597}" srcOrd="0" destOrd="0" presId="urn:microsoft.com/office/officeart/2005/8/layout/radial1"/>
    <dgm:cxn modelId="{BBA848F3-26C1-4C5C-8868-A012E4FE39E1}" type="presOf" srcId="{B0CEAE11-1C64-4224-B4F8-D95F1B3DF86D}" destId="{33A37A79-A451-4D65-A943-15E0E4C2FB02}" srcOrd="0" destOrd="0" presId="urn:microsoft.com/office/officeart/2005/8/layout/radial1"/>
    <dgm:cxn modelId="{4FA2CAC1-94CD-4458-AC82-26BDB697FA17}" srcId="{04E356EF-0F45-4B91-9D0A-AEAC1FFDF187}" destId="{B0CEAE11-1C64-4224-B4F8-D95F1B3DF86D}" srcOrd="1" destOrd="0" parTransId="{5D10F2D3-C743-4B2B-8C55-B42D7A20EF64}" sibTransId="{8D43C9D4-EB20-4EBA-91A8-6D0EF14059C3}"/>
    <dgm:cxn modelId="{590233CD-DE3E-40D1-9BEB-02AEA6751392}" type="presParOf" srcId="{3C986586-7E99-4178-8C34-4149B233C9F1}" destId="{837E8911-4366-48E1-A32A-212DE30A345E}" srcOrd="0" destOrd="0" presId="urn:microsoft.com/office/officeart/2005/8/layout/radial1"/>
    <dgm:cxn modelId="{2DAC4E6D-7473-472A-B084-7794E3909405}" type="presParOf" srcId="{3C986586-7E99-4178-8C34-4149B233C9F1}" destId="{3B9DDD5F-B55A-41E8-8DE9-93EE0940F052}" srcOrd="1" destOrd="0" presId="urn:microsoft.com/office/officeart/2005/8/layout/radial1"/>
    <dgm:cxn modelId="{8C76512F-D8C9-4294-B7F3-891F91EC149B}" type="presParOf" srcId="{3B9DDD5F-B55A-41E8-8DE9-93EE0940F052}" destId="{58613682-881A-4239-924C-686A528F483A}" srcOrd="0" destOrd="0" presId="urn:microsoft.com/office/officeart/2005/8/layout/radial1"/>
    <dgm:cxn modelId="{26323900-5B8B-4310-ACCA-5F0F0105DB60}" type="presParOf" srcId="{3C986586-7E99-4178-8C34-4149B233C9F1}" destId="{06BAE83C-EF69-4493-A648-4003E6DEB597}" srcOrd="2" destOrd="0" presId="urn:microsoft.com/office/officeart/2005/8/layout/radial1"/>
    <dgm:cxn modelId="{4492B05D-A399-47E5-B9B5-BA824336A799}" type="presParOf" srcId="{3C986586-7E99-4178-8C34-4149B233C9F1}" destId="{AEBD7634-E3C7-4E77-8E37-73A6AE64972D}" srcOrd="3" destOrd="0" presId="urn:microsoft.com/office/officeart/2005/8/layout/radial1"/>
    <dgm:cxn modelId="{9250E827-1D1B-4CC3-9B61-5D0911D943DB}" type="presParOf" srcId="{AEBD7634-E3C7-4E77-8E37-73A6AE64972D}" destId="{BE8E5C8C-4B33-4C7E-A862-906F62D86CBA}" srcOrd="0" destOrd="0" presId="urn:microsoft.com/office/officeart/2005/8/layout/radial1"/>
    <dgm:cxn modelId="{C348857B-53E6-44C6-833D-3CB05EE65046}" type="presParOf" srcId="{3C986586-7E99-4178-8C34-4149B233C9F1}" destId="{33A37A79-A451-4D65-A943-15E0E4C2FB02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6E23F1-8A46-4F96-B09F-3EAE473E5C23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E356EF-0F45-4B91-9D0A-AEAC1FFDF187}">
      <dgm:prSet phldrT="[Text]"/>
      <dgm:spPr/>
      <dgm:t>
        <a:bodyPr/>
        <a:lstStyle/>
        <a:p>
          <a:r>
            <a:rPr lang="en-US"/>
            <a:t>1</a:t>
          </a:r>
        </a:p>
      </dgm:t>
    </dgm:pt>
    <dgm:pt modelId="{D07BC307-6179-43D6-9FB0-08233929D181}" type="parTrans" cxnId="{9AA27866-81BB-4FB4-AE0F-D0BD012712AB}">
      <dgm:prSet/>
      <dgm:spPr/>
      <dgm:t>
        <a:bodyPr/>
        <a:lstStyle/>
        <a:p>
          <a:endParaRPr lang="en-US"/>
        </a:p>
      </dgm:t>
    </dgm:pt>
    <dgm:pt modelId="{0F48B072-22CF-425D-BF89-75F9960C77FD}" type="sibTrans" cxnId="{9AA27866-81BB-4FB4-AE0F-D0BD012712AB}">
      <dgm:prSet/>
      <dgm:spPr/>
      <dgm:t>
        <a:bodyPr/>
        <a:lstStyle/>
        <a:p>
          <a:endParaRPr lang="en-US"/>
        </a:p>
      </dgm:t>
    </dgm:pt>
    <dgm:pt modelId="{2A968C10-F0BE-418A-8060-D87C43005BBB}">
      <dgm:prSet phldrT="[Text]"/>
      <dgm:spPr/>
      <dgm:t>
        <a:bodyPr/>
        <a:lstStyle/>
        <a:p>
          <a:r>
            <a:rPr lang="en-US"/>
            <a:t>3</a:t>
          </a:r>
        </a:p>
      </dgm:t>
    </dgm:pt>
    <dgm:pt modelId="{36C84D6F-04B5-491D-B1F3-65510212B3F8}" type="parTrans" cxnId="{43899F22-ED20-474A-9583-026C61870C81}">
      <dgm:prSet/>
      <dgm:spPr/>
      <dgm:t>
        <a:bodyPr/>
        <a:lstStyle/>
        <a:p>
          <a:endParaRPr lang="en-US"/>
        </a:p>
      </dgm:t>
    </dgm:pt>
    <dgm:pt modelId="{D7315871-F927-4E94-9AAD-2C3D693A7A16}" type="sibTrans" cxnId="{43899F22-ED20-474A-9583-026C61870C81}">
      <dgm:prSet/>
      <dgm:spPr/>
      <dgm:t>
        <a:bodyPr/>
        <a:lstStyle/>
        <a:p>
          <a:endParaRPr lang="en-US"/>
        </a:p>
      </dgm:t>
    </dgm:pt>
    <dgm:pt modelId="{B0CEAE11-1C64-4224-B4F8-D95F1B3DF86D}">
      <dgm:prSet phldrT="[Text]"/>
      <dgm:spPr/>
      <dgm:t>
        <a:bodyPr/>
        <a:lstStyle/>
        <a:p>
          <a:r>
            <a:rPr lang="en-US"/>
            <a:t>2</a:t>
          </a:r>
        </a:p>
      </dgm:t>
    </dgm:pt>
    <dgm:pt modelId="{5D10F2D3-C743-4B2B-8C55-B42D7A20EF64}" type="parTrans" cxnId="{4FA2CAC1-94CD-4458-AC82-26BDB697FA17}">
      <dgm:prSet/>
      <dgm:spPr/>
      <dgm:t>
        <a:bodyPr/>
        <a:lstStyle/>
        <a:p>
          <a:endParaRPr lang="en-US"/>
        </a:p>
      </dgm:t>
    </dgm:pt>
    <dgm:pt modelId="{8D43C9D4-EB20-4EBA-91A8-6D0EF14059C3}" type="sibTrans" cxnId="{4FA2CAC1-94CD-4458-AC82-26BDB697FA17}">
      <dgm:prSet/>
      <dgm:spPr/>
      <dgm:t>
        <a:bodyPr/>
        <a:lstStyle/>
        <a:p>
          <a:endParaRPr lang="en-US"/>
        </a:p>
      </dgm:t>
    </dgm:pt>
    <dgm:pt modelId="{3C986586-7E99-4178-8C34-4149B233C9F1}" type="pres">
      <dgm:prSet presAssocID="{936E23F1-8A46-4F96-B09F-3EAE473E5C2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7E8911-4366-48E1-A32A-212DE30A345E}" type="pres">
      <dgm:prSet presAssocID="{04E356EF-0F45-4B91-9D0A-AEAC1FFDF187}" presName="centerShape" presStyleLbl="node0" presStyleIdx="0" presStyleCnt="1" custLinFactNeighborX="23360" custLinFactNeighborY="-38797"/>
      <dgm:spPr/>
      <dgm:t>
        <a:bodyPr/>
        <a:lstStyle/>
        <a:p>
          <a:endParaRPr lang="en-US"/>
        </a:p>
      </dgm:t>
    </dgm:pt>
    <dgm:pt modelId="{3B9DDD5F-B55A-41E8-8DE9-93EE0940F052}" type="pres">
      <dgm:prSet presAssocID="{36C84D6F-04B5-491D-B1F3-65510212B3F8}" presName="Name9" presStyleLbl="parChTrans1D2" presStyleIdx="0" presStyleCnt="2"/>
      <dgm:spPr/>
      <dgm:t>
        <a:bodyPr/>
        <a:lstStyle/>
        <a:p>
          <a:endParaRPr lang="en-US"/>
        </a:p>
      </dgm:t>
    </dgm:pt>
    <dgm:pt modelId="{58613682-881A-4239-924C-686A528F483A}" type="pres">
      <dgm:prSet presAssocID="{36C84D6F-04B5-491D-B1F3-65510212B3F8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6BAE83C-EF69-4493-A648-4003E6DEB597}" type="pres">
      <dgm:prSet presAssocID="{2A968C10-F0BE-418A-8060-D87C43005BBB}" presName="node" presStyleLbl="node1" presStyleIdx="0" presStyleCnt="2" custRadScaleRad="228379" custRadScaleInc="-70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D7634-E3C7-4E77-8E37-73A6AE64972D}" type="pres">
      <dgm:prSet presAssocID="{5D10F2D3-C743-4B2B-8C55-B42D7A20EF64}" presName="Name9" presStyleLbl="parChTrans1D2" presStyleIdx="1" presStyleCnt="2"/>
      <dgm:spPr/>
      <dgm:t>
        <a:bodyPr/>
        <a:lstStyle/>
        <a:p>
          <a:endParaRPr lang="en-US"/>
        </a:p>
      </dgm:t>
    </dgm:pt>
    <dgm:pt modelId="{BE8E5C8C-4B33-4C7E-A862-906F62D86CBA}" type="pres">
      <dgm:prSet presAssocID="{5D10F2D3-C743-4B2B-8C55-B42D7A20EF64}" presName="connTx" presStyleLbl="parChTrans1D2" presStyleIdx="1" presStyleCnt="2"/>
      <dgm:spPr/>
      <dgm:t>
        <a:bodyPr/>
        <a:lstStyle/>
        <a:p>
          <a:endParaRPr lang="en-US"/>
        </a:p>
      </dgm:t>
    </dgm:pt>
    <dgm:pt modelId="{33A37A79-A451-4D65-A943-15E0E4C2FB02}" type="pres">
      <dgm:prSet presAssocID="{B0CEAE11-1C64-4224-B4F8-D95F1B3DF86D}" presName="node" presStyleLbl="node1" presStyleIdx="1" presStyleCnt="2" custRadScaleRad="142398" custRadScaleInc="-497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EE3C7B-9F6A-4DC8-831B-E83DD59F9A3E}" type="presOf" srcId="{04E356EF-0F45-4B91-9D0A-AEAC1FFDF187}" destId="{837E8911-4366-48E1-A32A-212DE30A345E}" srcOrd="0" destOrd="0" presId="urn:microsoft.com/office/officeart/2005/8/layout/radial1"/>
    <dgm:cxn modelId="{1A835720-9A96-4329-8C3F-EA99067830E9}" type="presOf" srcId="{936E23F1-8A46-4F96-B09F-3EAE473E5C23}" destId="{3C986586-7E99-4178-8C34-4149B233C9F1}" srcOrd="0" destOrd="0" presId="urn:microsoft.com/office/officeart/2005/8/layout/radial1"/>
    <dgm:cxn modelId="{9AA27866-81BB-4FB4-AE0F-D0BD012712AB}" srcId="{936E23F1-8A46-4F96-B09F-3EAE473E5C23}" destId="{04E356EF-0F45-4B91-9D0A-AEAC1FFDF187}" srcOrd="0" destOrd="0" parTransId="{D07BC307-6179-43D6-9FB0-08233929D181}" sibTransId="{0F48B072-22CF-425D-BF89-75F9960C77FD}"/>
    <dgm:cxn modelId="{4E0665D2-4582-463D-B2BC-576A79247076}" type="presOf" srcId="{5D10F2D3-C743-4B2B-8C55-B42D7A20EF64}" destId="{BE8E5C8C-4B33-4C7E-A862-906F62D86CBA}" srcOrd="1" destOrd="0" presId="urn:microsoft.com/office/officeart/2005/8/layout/radial1"/>
    <dgm:cxn modelId="{2BAFB3C2-CA6A-4420-AB19-8A5047760628}" type="presOf" srcId="{2A968C10-F0BE-418A-8060-D87C43005BBB}" destId="{06BAE83C-EF69-4493-A648-4003E6DEB597}" srcOrd="0" destOrd="0" presId="urn:microsoft.com/office/officeart/2005/8/layout/radial1"/>
    <dgm:cxn modelId="{4FA2CAC1-94CD-4458-AC82-26BDB697FA17}" srcId="{04E356EF-0F45-4B91-9D0A-AEAC1FFDF187}" destId="{B0CEAE11-1C64-4224-B4F8-D95F1B3DF86D}" srcOrd="1" destOrd="0" parTransId="{5D10F2D3-C743-4B2B-8C55-B42D7A20EF64}" sibTransId="{8D43C9D4-EB20-4EBA-91A8-6D0EF14059C3}"/>
    <dgm:cxn modelId="{6946A1AC-F0B1-4CE8-818C-5782144D82FD}" type="presOf" srcId="{36C84D6F-04B5-491D-B1F3-65510212B3F8}" destId="{3B9DDD5F-B55A-41E8-8DE9-93EE0940F052}" srcOrd="0" destOrd="0" presId="urn:microsoft.com/office/officeart/2005/8/layout/radial1"/>
    <dgm:cxn modelId="{530D149F-AE6C-47E2-902F-23097D980FA9}" type="presOf" srcId="{5D10F2D3-C743-4B2B-8C55-B42D7A20EF64}" destId="{AEBD7634-E3C7-4E77-8E37-73A6AE64972D}" srcOrd="0" destOrd="0" presId="urn:microsoft.com/office/officeart/2005/8/layout/radial1"/>
    <dgm:cxn modelId="{AEAB7ACB-E7FA-43BD-871E-D9C64A8BFDEE}" type="presOf" srcId="{36C84D6F-04B5-491D-B1F3-65510212B3F8}" destId="{58613682-881A-4239-924C-686A528F483A}" srcOrd="1" destOrd="0" presId="urn:microsoft.com/office/officeart/2005/8/layout/radial1"/>
    <dgm:cxn modelId="{43899F22-ED20-474A-9583-026C61870C81}" srcId="{04E356EF-0F45-4B91-9D0A-AEAC1FFDF187}" destId="{2A968C10-F0BE-418A-8060-D87C43005BBB}" srcOrd="0" destOrd="0" parTransId="{36C84D6F-04B5-491D-B1F3-65510212B3F8}" sibTransId="{D7315871-F927-4E94-9AAD-2C3D693A7A16}"/>
    <dgm:cxn modelId="{700DE404-13C7-4AA4-836C-2F4767CE7FD9}" type="presOf" srcId="{B0CEAE11-1C64-4224-B4F8-D95F1B3DF86D}" destId="{33A37A79-A451-4D65-A943-15E0E4C2FB02}" srcOrd="0" destOrd="0" presId="urn:microsoft.com/office/officeart/2005/8/layout/radial1"/>
    <dgm:cxn modelId="{FCB652D9-E65F-4830-8975-B998FF310928}" type="presParOf" srcId="{3C986586-7E99-4178-8C34-4149B233C9F1}" destId="{837E8911-4366-48E1-A32A-212DE30A345E}" srcOrd="0" destOrd="0" presId="urn:microsoft.com/office/officeart/2005/8/layout/radial1"/>
    <dgm:cxn modelId="{95760650-011F-49B5-9DA1-722CE6C16872}" type="presParOf" srcId="{3C986586-7E99-4178-8C34-4149B233C9F1}" destId="{3B9DDD5F-B55A-41E8-8DE9-93EE0940F052}" srcOrd="1" destOrd="0" presId="urn:microsoft.com/office/officeart/2005/8/layout/radial1"/>
    <dgm:cxn modelId="{EA8E64B2-8F0C-4317-9BAD-DDBEF90DED91}" type="presParOf" srcId="{3B9DDD5F-B55A-41E8-8DE9-93EE0940F052}" destId="{58613682-881A-4239-924C-686A528F483A}" srcOrd="0" destOrd="0" presId="urn:microsoft.com/office/officeart/2005/8/layout/radial1"/>
    <dgm:cxn modelId="{9649742A-252A-4FE2-8F73-B1EF7BE62C5B}" type="presParOf" srcId="{3C986586-7E99-4178-8C34-4149B233C9F1}" destId="{06BAE83C-EF69-4493-A648-4003E6DEB597}" srcOrd="2" destOrd="0" presId="urn:microsoft.com/office/officeart/2005/8/layout/radial1"/>
    <dgm:cxn modelId="{EB8EC589-20D4-410E-ACB0-C0EB8A0F3573}" type="presParOf" srcId="{3C986586-7E99-4178-8C34-4149B233C9F1}" destId="{AEBD7634-E3C7-4E77-8E37-73A6AE64972D}" srcOrd="3" destOrd="0" presId="urn:microsoft.com/office/officeart/2005/8/layout/radial1"/>
    <dgm:cxn modelId="{C109873D-7192-4365-A2A9-F398908C57CF}" type="presParOf" srcId="{AEBD7634-E3C7-4E77-8E37-73A6AE64972D}" destId="{BE8E5C8C-4B33-4C7E-A862-906F62D86CBA}" srcOrd="0" destOrd="0" presId="urn:microsoft.com/office/officeart/2005/8/layout/radial1"/>
    <dgm:cxn modelId="{115408D7-1EE8-435A-AA12-5D72CD92DECE}" type="presParOf" srcId="{3C986586-7E99-4178-8C34-4149B233C9F1}" destId="{33A37A79-A451-4D65-A943-15E0E4C2FB02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9CC769-B1E2-4BB6-9E19-6E28454FDFB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C624C90-6D69-499A-AA2B-85A0EE3C3092}">
      <dgm:prSet phldrT="[Text]"/>
      <dgm:spPr/>
      <dgm:t>
        <a:bodyPr/>
        <a:lstStyle/>
        <a:p>
          <a:r>
            <a:rPr lang="en-US"/>
            <a:t>0 &lt;-&gt; 0</a:t>
          </a:r>
        </a:p>
      </dgm:t>
    </dgm:pt>
    <dgm:pt modelId="{858C70D7-E8BB-4DDB-AD6B-8C97372F0F7A}" type="parTrans" cxnId="{EC70CF11-4E30-4B5A-AFCC-9DAC122B5250}">
      <dgm:prSet/>
      <dgm:spPr/>
      <dgm:t>
        <a:bodyPr/>
        <a:lstStyle/>
        <a:p>
          <a:endParaRPr lang="en-US"/>
        </a:p>
      </dgm:t>
    </dgm:pt>
    <dgm:pt modelId="{1F37B44D-9BCF-49A3-B5D0-9D977A959775}" type="sibTrans" cxnId="{EC70CF11-4E30-4B5A-AFCC-9DAC122B5250}">
      <dgm:prSet/>
      <dgm:spPr/>
      <dgm:t>
        <a:bodyPr/>
        <a:lstStyle/>
        <a:p>
          <a:endParaRPr lang="en-US"/>
        </a:p>
      </dgm:t>
    </dgm:pt>
    <dgm:pt modelId="{077B75CE-69C3-44EE-80DF-FBE7C25AC38E}">
      <dgm:prSet phldrT="[Text]"/>
      <dgm:spPr/>
      <dgm:t>
        <a:bodyPr/>
        <a:lstStyle/>
        <a:p>
          <a:r>
            <a:rPr lang="en-US"/>
            <a:t>1 &lt;-&gt;1</a:t>
          </a:r>
        </a:p>
      </dgm:t>
    </dgm:pt>
    <dgm:pt modelId="{2EDDA9FE-188A-4D78-AB8E-A9F00C61D8CF}" type="parTrans" cxnId="{1C804E60-7D9E-45F5-B59C-619B51349630}">
      <dgm:prSet/>
      <dgm:spPr/>
      <dgm:t>
        <a:bodyPr/>
        <a:lstStyle/>
        <a:p>
          <a:endParaRPr lang="en-US"/>
        </a:p>
      </dgm:t>
    </dgm:pt>
    <dgm:pt modelId="{E46F9C9F-44B7-4C1B-A273-7E310842328B}" type="sibTrans" cxnId="{1C804E60-7D9E-45F5-B59C-619B51349630}">
      <dgm:prSet/>
      <dgm:spPr/>
      <dgm:t>
        <a:bodyPr/>
        <a:lstStyle/>
        <a:p>
          <a:endParaRPr lang="en-US"/>
        </a:p>
      </dgm:t>
    </dgm:pt>
    <dgm:pt modelId="{F228AB3D-F727-481A-9D05-6CF64B65CE54}">
      <dgm:prSet phldrT="[Text]"/>
      <dgm:spPr/>
      <dgm:t>
        <a:bodyPr/>
        <a:lstStyle/>
        <a:p>
          <a:r>
            <a:rPr lang="en-US"/>
            <a:t>2 &lt;-&gt; 2</a:t>
          </a:r>
        </a:p>
      </dgm:t>
    </dgm:pt>
    <dgm:pt modelId="{8DA39397-A754-4EB6-BB44-2CAE5A67F9F6}" type="parTrans" cxnId="{088CE84D-EA3A-4D08-BFBF-843B3FB34840}">
      <dgm:prSet/>
      <dgm:spPr/>
      <dgm:t>
        <a:bodyPr/>
        <a:lstStyle/>
        <a:p>
          <a:endParaRPr lang="en-US"/>
        </a:p>
      </dgm:t>
    </dgm:pt>
    <dgm:pt modelId="{DA5D5021-A046-4D62-B42B-ADCB3EBF52CD}" type="sibTrans" cxnId="{088CE84D-EA3A-4D08-BFBF-843B3FB34840}">
      <dgm:prSet/>
      <dgm:spPr/>
      <dgm:t>
        <a:bodyPr/>
        <a:lstStyle/>
        <a:p>
          <a:endParaRPr lang="en-US"/>
        </a:p>
      </dgm:t>
    </dgm:pt>
    <dgm:pt modelId="{4C6F989D-FC98-44B1-8D7B-F3F1E9AEC428}">
      <dgm:prSet phldrT="[Text]"/>
      <dgm:spPr/>
      <dgm:t>
        <a:bodyPr/>
        <a:lstStyle/>
        <a:p>
          <a:r>
            <a:rPr lang="en-US"/>
            <a:t>2 &lt;-&gt; 3</a:t>
          </a:r>
        </a:p>
      </dgm:t>
    </dgm:pt>
    <dgm:pt modelId="{D0045C5F-7BBD-466B-BC72-98F208474C35}" type="parTrans" cxnId="{206EE5D5-CD23-4441-ACDE-BF39251CC0B8}">
      <dgm:prSet/>
      <dgm:spPr/>
      <dgm:t>
        <a:bodyPr/>
        <a:lstStyle/>
        <a:p>
          <a:endParaRPr lang="en-US"/>
        </a:p>
      </dgm:t>
    </dgm:pt>
    <dgm:pt modelId="{236FF02E-AA07-4B98-BC4B-E503C136503F}" type="sibTrans" cxnId="{206EE5D5-CD23-4441-ACDE-BF39251CC0B8}">
      <dgm:prSet/>
      <dgm:spPr/>
      <dgm:t>
        <a:bodyPr/>
        <a:lstStyle/>
        <a:p>
          <a:endParaRPr lang="en-US"/>
        </a:p>
      </dgm:t>
    </dgm:pt>
    <dgm:pt modelId="{DDAB1375-15B6-4434-9CB7-F8B3FAC985A9}">
      <dgm:prSet phldrT="[Text]"/>
      <dgm:spPr/>
      <dgm:t>
        <a:bodyPr/>
        <a:lstStyle/>
        <a:p>
          <a:r>
            <a:rPr lang="en-US"/>
            <a:t>1 &lt;-&gt; 2</a:t>
          </a:r>
        </a:p>
      </dgm:t>
    </dgm:pt>
    <dgm:pt modelId="{A4245AFB-C844-451B-88DB-5C2098EF2BDD}" type="parTrans" cxnId="{43A49FD7-5B38-4A00-9A27-719C55DCF83A}">
      <dgm:prSet/>
      <dgm:spPr/>
      <dgm:t>
        <a:bodyPr/>
        <a:lstStyle/>
        <a:p>
          <a:endParaRPr lang="en-US"/>
        </a:p>
      </dgm:t>
    </dgm:pt>
    <dgm:pt modelId="{08408C6F-8D46-497D-B5F4-06F28D7BF822}" type="sibTrans" cxnId="{43A49FD7-5B38-4A00-9A27-719C55DCF83A}">
      <dgm:prSet/>
      <dgm:spPr/>
      <dgm:t>
        <a:bodyPr/>
        <a:lstStyle/>
        <a:p>
          <a:endParaRPr lang="en-US"/>
        </a:p>
      </dgm:t>
    </dgm:pt>
    <dgm:pt modelId="{41E7929F-E0DF-4751-B508-A246188760E7}">
      <dgm:prSet phldrT="[Text]"/>
      <dgm:spPr/>
      <dgm:t>
        <a:bodyPr/>
        <a:lstStyle/>
        <a:p>
          <a:r>
            <a:rPr lang="en-US"/>
            <a:t>2 &lt;-&gt; 1</a:t>
          </a:r>
        </a:p>
      </dgm:t>
    </dgm:pt>
    <dgm:pt modelId="{3DDBCFBD-958F-409F-AC71-87E856057B0A}" type="parTrans" cxnId="{BD35B7AF-BC97-4910-897C-18F5FCBE3201}">
      <dgm:prSet/>
      <dgm:spPr/>
      <dgm:t>
        <a:bodyPr/>
        <a:lstStyle/>
        <a:p>
          <a:endParaRPr lang="en-US"/>
        </a:p>
      </dgm:t>
    </dgm:pt>
    <dgm:pt modelId="{5FFA746C-18D7-480E-8871-16358CD6D2B2}" type="sibTrans" cxnId="{BD35B7AF-BC97-4910-897C-18F5FCBE3201}">
      <dgm:prSet/>
      <dgm:spPr/>
      <dgm:t>
        <a:bodyPr/>
        <a:lstStyle/>
        <a:p>
          <a:endParaRPr lang="en-US"/>
        </a:p>
      </dgm:t>
    </dgm:pt>
    <dgm:pt modelId="{7421E77D-72E0-4475-9A9B-4A592DEEAD78}">
      <dgm:prSet/>
      <dgm:spPr/>
      <dgm:t>
        <a:bodyPr/>
        <a:lstStyle/>
        <a:p>
          <a:r>
            <a:rPr lang="en-US"/>
            <a:t>Tidak menemukan solusi lanjutan</a:t>
          </a:r>
        </a:p>
      </dgm:t>
    </dgm:pt>
    <dgm:pt modelId="{7343C813-2217-4197-AF49-8A33C82E61F1}" type="parTrans" cxnId="{9474F94F-3685-4ED1-80E4-6A7550E49EA0}">
      <dgm:prSet/>
      <dgm:spPr/>
      <dgm:t>
        <a:bodyPr/>
        <a:lstStyle/>
        <a:p>
          <a:endParaRPr lang="en-US"/>
        </a:p>
      </dgm:t>
    </dgm:pt>
    <dgm:pt modelId="{DC7465C4-BD99-4689-A6C5-51D820831752}" type="sibTrans" cxnId="{9474F94F-3685-4ED1-80E4-6A7550E49EA0}">
      <dgm:prSet/>
      <dgm:spPr/>
      <dgm:t>
        <a:bodyPr/>
        <a:lstStyle/>
        <a:p>
          <a:endParaRPr lang="en-US"/>
        </a:p>
      </dgm:t>
    </dgm:pt>
    <dgm:pt modelId="{5164CA90-4AA6-4708-A4A6-627A8C0D3C49}">
      <dgm:prSet/>
      <dgm:spPr/>
      <dgm:t>
        <a:bodyPr/>
        <a:lstStyle/>
        <a:p>
          <a:r>
            <a:rPr lang="en-US"/>
            <a:t>Tidak menemukan solusi lanjutan</a:t>
          </a:r>
        </a:p>
      </dgm:t>
    </dgm:pt>
    <dgm:pt modelId="{AB2FB9A4-0F77-48D5-A6CC-51983890C111}" type="parTrans" cxnId="{5E32A7CC-BD5E-4D03-886D-BB081BE3795D}">
      <dgm:prSet/>
      <dgm:spPr/>
      <dgm:t>
        <a:bodyPr/>
        <a:lstStyle/>
        <a:p>
          <a:endParaRPr lang="en-US"/>
        </a:p>
      </dgm:t>
    </dgm:pt>
    <dgm:pt modelId="{2EA0EEC1-FF9D-46A8-A5B7-202BFDA8238A}" type="sibTrans" cxnId="{5E32A7CC-BD5E-4D03-886D-BB081BE3795D}">
      <dgm:prSet/>
      <dgm:spPr/>
      <dgm:t>
        <a:bodyPr/>
        <a:lstStyle/>
        <a:p>
          <a:endParaRPr lang="en-US"/>
        </a:p>
      </dgm:t>
    </dgm:pt>
    <dgm:pt modelId="{510E918D-1723-46F9-A3B0-E5EBEE5B30CF}">
      <dgm:prSet/>
      <dgm:spPr/>
      <dgm:t>
        <a:bodyPr/>
        <a:lstStyle/>
        <a:p>
          <a:r>
            <a:rPr lang="en-US"/>
            <a:t>3 &lt;-&gt; 3</a:t>
          </a:r>
        </a:p>
        <a:p>
          <a:r>
            <a:rPr lang="en-US"/>
            <a:t>Selesai</a:t>
          </a:r>
        </a:p>
      </dgm:t>
    </dgm:pt>
    <dgm:pt modelId="{D92C1B11-48F5-46E9-989A-06650EA167FB}" type="parTrans" cxnId="{625208EB-2266-4B5B-BCB9-0DA9F157B2BA}">
      <dgm:prSet/>
      <dgm:spPr/>
      <dgm:t>
        <a:bodyPr/>
        <a:lstStyle/>
        <a:p>
          <a:endParaRPr lang="en-US"/>
        </a:p>
      </dgm:t>
    </dgm:pt>
    <dgm:pt modelId="{9853BDF5-4E9F-4D2E-8FFB-6E412AEDCB8B}" type="sibTrans" cxnId="{625208EB-2266-4B5B-BCB9-0DA9F157B2BA}">
      <dgm:prSet/>
      <dgm:spPr/>
      <dgm:t>
        <a:bodyPr/>
        <a:lstStyle/>
        <a:p>
          <a:endParaRPr lang="en-US"/>
        </a:p>
      </dgm:t>
    </dgm:pt>
    <dgm:pt modelId="{9D18A62C-7B34-4712-AF97-2F1949CBF9DF}" type="pres">
      <dgm:prSet presAssocID="{849CC769-B1E2-4BB6-9E19-6E28454FDFB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E7B353-3FED-4144-ABF2-239935A47161}" type="pres">
      <dgm:prSet presAssocID="{1C624C90-6D69-499A-AA2B-85A0EE3C3092}" presName="root1" presStyleCnt="0"/>
      <dgm:spPr/>
    </dgm:pt>
    <dgm:pt modelId="{4ECBD6C9-3F24-45ED-A983-EB39BE0B2D1D}" type="pres">
      <dgm:prSet presAssocID="{1C624C90-6D69-499A-AA2B-85A0EE3C309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22A587-E209-437E-B2EA-89FA329A4215}" type="pres">
      <dgm:prSet presAssocID="{1C624C90-6D69-499A-AA2B-85A0EE3C3092}" presName="level2hierChild" presStyleCnt="0"/>
      <dgm:spPr/>
    </dgm:pt>
    <dgm:pt modelId="{D9ACE28B-7B7D-447A-A840-7061A7364B2B}" type="pres">
      <dgm:prSet presAssocID="{2EDDA9FE-188A-4D78-AB8E-A9F00C61D8CF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1C0EE90B-C84B-4E9F-979A-70FD98C8A785}" type="pres">
      <dgm:prSet presAssocID="{2EDDA9FE-188A-4D78-AB8E-A9F00C61D8CF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C984395-1E2E-4AD7-806F-2421176F1153}" type="pres">
      <dgm:prSet presAssocID="{077B75CE-69C3-44EE-80DF-FBE7C25AC38E}" presName="root2" presStyleCnt="0"/>
      <dgm:spPr/>
    </dgm:pt>
    <dgm:pt modelId="{1972EB30-BBA6-423F-95B6-B597DA11DC04}" type="pres">
      <dgm:prSet presAssocID="{077B75CE-69C3-44EE-80DF-FBE7C25AC38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3AA123-15F4-4525-A79E-AF073FCCD0C6}" type="pres">
      <dgm:prSet presAssocID="{077B75CE-69C3-44EE-80DF-FBE7C25AC38E}" presName="level3hierChild" presStyleCnt="0"/>
      <dgm:spPr/>
    </dgm:pt>
    <dgm:pt modelId="{BB2AA412-05A7-42C0-A19F-DCEC1487E683}" type="pres">
      <dgm:prSet presAssocID="{8DA39397-A754-4EB6-BB44-2CAE5A67F9F6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06CABC76-7752-418D-B012-E9B669E50C2C}" type="pres">
      <dgm:prSet presAssocID="{8DA39397-A754-4EB6-BB44-2CAE5A67F9F6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892BA7E-9ADA-464A-BC07-5C30F7835262}" type="pres">
      <dgm:prSet presAssocID="{F228AB3D-F727-481A-9D05-6CF64B65CE54}" presName="root2" presStyleCnt="0"/>
      <dgm:spPr/>
    </dgm:pt>
    <dgm:pt modelId="{E7C3D6E0-6EF7-415B-B996-8747F46393EE}" type="pres">
      <dgm:prSet presAssocID="{F228AB3D-F727-481A-9D05-6CF64B65CE54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DD994A-0C3F-42CE-B4A6-5DC428D1834D}" type="pres">
      <dgm:prSet presAssocID="{F228AB3D-F727-481A-9D05-6CF64B65CE54}" presName="level3hierChild" presStyleCnt="0"/>
      <dgm:spPr/>
    </dgm:pt>
    <dgm:pt modelId="{0E19A676-232C-4752-A957-12866B31D630}" type="pres">
      <dgm:prSet presAssocID="{7343C813-2217-4197-AF49-8A33C82E61F1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DE8599F3-BBE6-4A0C-A3AB-482B7D19FD00}" type="pres">
      <dgm:prSet presAssocID="{7343C813-2217-4197-AF49-8A33C82E61F1}" presName="connTx" presStyleLbl="parChTrans1D4" presStyleIdx="0" presStyleCnt="3"/>
      <dgm:spPr/>
      <dgm:t>
        <a:bodyPr/>
        <a:lstStyle/>
        <a:p>
          <a:endParaRPr lang="en-US"/>
        </a:p>
      </dgm:t>
    </dgm:pt>
    <dgm:pt modelId="{0129A3B8-C325-4B31-A97C-E452D77C116E}" type="pres">
      <dgm:prSet presAssocID="{7421E77D-72E0-4475-9A9B-4A592DEEAD78}" presName="root2" presStyleCnt="0"/>
      <dgm:spPr/>
    </dgm:pt>
    <dgm:pt modelId="{1FF9681B-47B0-44DB-B37F-8AC1F9AC12E4}" type="pres">
      <dgm:prSet presAssocID="{7421E77D-72E0-4475-9A9B-4A592DEEAD78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011C8C-9412-455E-8EB2-844C5FFF875B}" type="pres">
      <dgm:prSet presAssocID="{7421E77D-72E0-4475-9A9B-4A592DEEAD78}" presName="level3hierChild" presStyleCnt="0"/>
      <dgm:spPr/>
    </dgm:pt>
    <dgm:pt modelId="{E957A4DF-6236-4E6E-A36A-2ECCBE71621F}" type="pres">
      <dgm:prSet presAssocID="{D0045C5F-7BBD-466B-BC72-98F208474C35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74B2A103-9BB3-4993-A44F-B6AB43FB5F7A}" type="pres">
      <dgm:prSet presAssocID="{D0045C5F-7BBD-466B-BC72-98F208474C35}" presName="connTx" presStyleLbl="parChTrans1D3" presStyleIdx="1" presStyleCnt="3"/>
      <dgm:spPr/>
      <dgm:t>
        <a:bodyPr/>
        <a:lstStyle/>
        <a:p>
          <a:endParaRPr lang="en-US"/>
        </a:p>
      </dgm:t>
    </dgm:pt>
    <dgm:pt modelId="{16DA7094-5837-4BC2-B8F7-C088938E2445}" type="pres">
      <dgm:prSet presAssocID="{4C6F989D-FC98-44B1-8D7B-F3F1E9AEC428}" presName="root2" presStyleCnt="0"/>
      <dgm:spPr/>
    </dgm:pt>
    <dgm:pt modelId="{3360D026-EB6D-41E6-8E3C-A61AE673C3B8}" type="pres">
      <dgm:prSet presAssocID="{4C6F989D-FC98-44B1-8D7B-F3F1E9AEC428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84E83E-AC3D-4555-BCE1-51CB9EABD526}" type="pres">
      <dgm:prSet presAssocID="{4C6F989D-FC98-44B1-8D7B-F3F1E9AEC428}" presName="level3hierChild" presStyleCnt="0"/>
      <dgm:spPr/>
    </dgm:pt>
    <dgm:pt modelId="{C6BB7826-5A60-49B6-96EA-BA3F567E6087}" type="pres">
      <dgm:prSet presAssocID="{AB2FB9A4-0F77-48D5-A6CC-51983890C111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2506CD63-1A69-43C8-93A4-F3EA79C08CCD}" type="pres">
      <dgm:prSet presAssocID="{AB2FB9A4-0F77-48D5-A6CC-51983890C111}" presName="connTx" presStyleLbl="parChTrans1D4" presStyleIdx="1" presStyleCnt="3"/>
      <dgm:spPr/>
      <dgm:t>
        <a:bodyPr/>
        <a:lstStyle/>
        <a:p>
          <a:endParaRPr lang="en-US"/>
        </a:p>
      </dgm:t>
    </dgm:pt>
    <dgm:pt modelId="{64A88BBD-675F-4A61-998C-730A319DD95D}" type="pres">
      <dgm:prSet presAssocID="{5164CA90-4AA6-4708-A4A6-627A8C0D3C49}" presName="root2" presStyleCnt="0"/>
      <dgm:spPr/>
    </dgm:pt>
    <dgm:pt modelId="{1DB5B06C-D1D2-4CE0-931A-C0C2852FB543}" type="pres">
      <dgm:prSet presAssocID="{5164CA90-4AA6-4708-A4A6-627A8C0D3C49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A84038-7D8D-4E05-9ADC-BA7DDD0F6185}" type="pres">
      <dgm:prSet presAssocID="{5164CA90-4AA6-4708-A4A6-627A8C0D3C49}" presName="level3hierChild" presStyleCnt="0"/>
      <dgm:spPr/>
    </dgm:pt>
    <dgm:pt modelId="{81C8157F-9A8E-4E06-83F3-3903923712A3}" type="pres">
      <dgm:prSet presAssocID="{A4245AFB-C844-451B-88DB-5C2098EF2BD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607BCDE-D5F5-42A7-9168-81EA103DB8A2}" type="pres">
      <dgm:prSet presAssocID="{A4245AFB-C844-451B-88DB-5C2098EF2BD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9D8D7598-37A5-4B71-BB58-AFACE3F9514C}" type="pres">
      <dgm:prSet presAssocID="{DDAB1375-15B6-4434-9CB7-F8B3FAC985A9}" presName="root2" presStyleCnt="0"/>
      <dgm:spPr/>
    </dgm:pt>
    <dgm:pt modelId="{3DCDAB4D-FE45-41D6-9AC7-B086A9E61DD9}" type="pres">
      <dgm:prSet presAssocID="{DDAB1375-15B6-4434-9CB7-F8B3FAC985A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349190-3405-4ADF-8D63-32CC4304458A}" type="pres">
      <dgm:prSet presAssocID="{DDAB1375-15B6-4434-9CB7-F8B3FAC985A9}" presName="level3hierChild" presStyleCnt="0"/>
      <dgm:spPr/>
    </dgm:pt>
    <dgm:pt modelId="{D6837EA8-798A-46A6-8730-B7EE190DC895}" type="pres">
      <dgm:prSet presAssocID="{3DDBCFBD-958F-409F-AC71-87E856057B0A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76359560-4532-4DF7-BE70-ADC2BAF94602}" type="pres">
      <dgm:prSet presAssocID="{3DDBCFBD-958F-409F-AC71-87E856057B0A}" presName="connTx" presStyleLbl="parChTrans1D3" presStyleIdx="2" presStyleCnt="3"/>
      <dgm:spPr/>
      <dgm:t>
        <a:bodyPr/>
        <a:lstStyle/>
        <a:p>
          <a:endParaRPr lang="en-US"/>
        </a:p>
      </dgm:t>
    </dgm:pt>
    <dgm:pt modelId="{7D703313-7A3C-47B2-BE51-50CAED7F2E2C}" type="pres">
      <dgm:prSet presAssocID="{41E7929F-E0DF-4751-B508-A246188760E7}" presName="root2" presStyleCnt="0"/>
      <dgm:spPr/>
    </dgm:pt>
    <dgm:pt modelId="{4704F099-310E-435F-8C9F-ECB402F4A671}" type="pres">
      <dgm:prSet presAssocID="{41E7929F-E0DF-4751-B508-A246188760E7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48B23D-8451-483F-B1CC-0A1C2CCBF283}" type="pres">
      <dgm:prSet presAssocID="{41E7929F-E0DF-4751-B508-A246188760E7}" presName="level3hierChild" presStyleCnt="0"/>
      <dgm:spPr/>
    </dgm:pt>
    <dgm:pt modelId="{1EEC32FD-C04D-42C0-98F0-251BD53B6870}" type="pres">
      <dgm:prSet presAssocID="{D92C1B11-48F5-46E9-989A-06650EA167FB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39516CC5-FA6D-459F-8E7D-B60C8C812880}" type="pres">
      <dgm:prSet presAssocID="{D92C1B11-48F5-46E9-989A-06650EA167FB}" presName="connTx" presStyleLbl="parChTrans1D4" presStyleIdx="2" presStyleCnt="3"/>
      <dgm:spPr/>
      <dgm:t>
        <a:bodyPr/>
        <a:lstStyle/>
        <a:p>
          <a:endParaRPr lang="en-US"/>
        </a:p>
      </dgm:t>
    </dgm:pt>
    <dgm:pt modelId="{DC36DD2B-7B95-4664-A551-71DB4B2BB513}" type="pres">
      <dgm:prSet presAssocID="{510E918D-1723-46F9-A3B0-E5EBEE5B30CF}" presName="root2" presStyleCnt="0"/>
      <dgm:spPr/>
    </dgm:pt>
    <dgm:pt modelId="{817EA50E-6B92-4202-8DC8-11696EAE8ABE}" type="pres">
      <dgm:prSet presAssocID="{510E918D-1723-46F9-A3B0-E5EBEE5B30CF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B88FF1-8CC7-4769-8F4E-7A041A337ADC}" type="pres">
      <dgm:prSet presAssocID="{510E918D-1723-46F9-A3B0-E5EBEE5B30CF}" presName="level3hierChild" presStyleCnt="0"/>
      <dgm:spPr/>
    </dgm:pt>
  </dgm:ptLst>
  <dgm:cxnLst>
    <dgm:cxn modelId="{381070EF-C63B-481F-8FE0-BCF128498123}" type="presOf" srcId="{4C6F989D-FC98-44B1-8D7B-F3F1E9AEC428}" destId="{3360D026-EB6D-41E6-8E3C-A61AE673C3B8}" srcOrd="0" destOrd="0" presId="urn:microsoft.com/office/officeart/2005/8/layout/hierarchy2"/>
    <dgm:cxn modelId="{AA509B2B-2A75-4CD4-943E-E44CC93CDD40}" type="presOf" srcId="{8DA39397-A754-4EB6-BB44-2CAE5A67F9F6}" destId="{BB2AA412-05A7-42C0-A19F-DCEC1487E683}" srcOrd="0" destOrd="0" presId="urn:microsoft.com/office/officeart/2005/8/layout/hierarchy2"/>
    <dgm:cxn modelId="{CAFF267A-2D97-4B19-8B2D-8F1872212543}" type="presOf" srcId="{D0045C5F-7BBD-466B-BC72-98F208474C35}" destId="{E957A4DF-6236-4E6E-A36A-2ECCBE71621F}" srcOrd="0" destOrd="0" presId="urn:microsoft.com/office/officeart/2005/8/layout/hierarchy2"/>
    <dgm:cxn modelId="{D7C2D3AB-0E43-45A4-A9F7-A48C64A1097E}" type="presOf" srcId="{D0045C5F-7BBD-466B-BC72-98F208474C35}" destId="{74B2A103-9BB3-4993-A44F-B6AB43FB5F7A}" srcOrd="1" destOrd="0" presId="urn:microsoft.com/office/officeart/2005/8/layout/hierarchy2"/>
    <dgm:cxn modelId="{088CE84D-EA3A-4D08-BFBF-843B3FB34840}" srcId="{077B75CE-69C3-44EE-80DF-FBE7C25AC38E}" destId="{F228AB3D-F727-481A-9D05-6CF64B65CE54}" srcOrd="0" destOrd="0" parTransId="{8DA39397-A754-4EB6-BB44-2CAE5A67F9F6}" sibTransId="{DA5D5021-A046-4D62-B42B-ADCB3EBF52CD}"/>
    <dgm:cxn modelId="{2ED2043E-1D2F-4434-B4DA-D3A917028477}" type="presOf" srcId="{5164CA90-4AA6-4708-A4A6-627A8C0D3C49}" destId="{1DB5B06C-D1D2-4CE0-931A-C0C2852FB543}" srcOrd="0" destOrd="0" presId="urn:microsoft.com/office/officeart/2005/8/layout/hierarchy2"/>
    <dgm:cxn modelId="{35BE5DA3-CCE8-4C02-8EF4-E0694191EAE8}" type="presOf" srcId="{7343C813-2217-4197-AF49-8A33C82E61F1}" destId="{0E19A676-232C-4752-A957-12866B31D630}" srcOrd="0" destOrd="0" presId="urn:microsoft.com/office/officeart/2005/8/layout/hierarchy2"/>
    <dgm:cxn modelId="{1C804E60-7D9E-45F5-B59C-619B51349630}" srcId="{1C624C90-6D69-499A-AA2B-85A0EE3C3092}" destId="{077B75CE-69C3-44EE-80DF-FBE7C25AC38E}" srcOrd="0" destOrd="0" parTransId="{2EDDA9FE-188A-4D78-AB8E-A9F00C61D8CF}" sibTransId="{E46F9C9F-44B7-4C1B-A273-7E310842328B}"/>
    <dgm:cxn modelId="{A33C6F34-78CE-4788-9BBE-0F4A11477239}" type="presOf" srcId="{A4245AFB-C844-451B-88DB-5C2098EF2BDD}" destId="{0607BCDE-D5F5-42A7-9168-81EA103DB8A2}" srcOrd="1" destOrd="0" presId="urn:microsoft.com/office/officeart/2005/8/layout/hierarchy2"/>
    <dgm:cxn modelId="{FFDC81C6-D51D-4316-B383-A501FAE7FAE7}" type="presOf" srcId="{DDAB1375-15B6-4434-9CB7-F8B3FAC985A9}" destId="{3DCDAB4D-FE45-41D6-9AC7-B086A9E61DD9}" srcOrd="0" destOrd="0" presId="urn:microsoft.com/office/officeart/2005/8/layout/hierarchy2"/>
    <dgm:cxn modelId="{F86D8A16-766F-4D03-A742-E1AD6DB88211}" type="presOf" srcId="{1C624C90-6D69-499A-AA2B-85A0EE3C3092}" destId="{4ECBD6C9-3F24-45ED-A983-EB39BE0B2D1D}" srcOrd="0" destOrd="0" presId="urn:microsoft.com/office/officeart/2005/8/layout/hierarchy2"/>
    <dgm:cxn modelId="{F90831C4-7678-4BB9-A985-D675C6B71C12}" type="presOf" srcId="{2EDDA9FE-188A-4D78-AB8E-A9F00C61D8CF}" destId="{D9ACE28B-7B7D-447A-A840-7061A7364B2B}" srcOrd="0" destOrd="0" presId="urn:microsoft.com/office/officeart/2005/8/layout/hierarchy2"/>
    <dgm:cxn modelId="{1EF62A6D-3B5A-44F7-947D-ABE8FB58D896}" type="presOf" srcId="{AB2FB9A4-0F77-48D5-A6CC-51983890C111}" destId="{C6BB7826-5A60-49B6-96EA-BA3F567E6087}" srcOrd="0" destOrd="0" presId="urn:microsoft.com/office/officeart/2005/8/layout/hierarchy2"/>
    <dgm:cxn modelId="{5E32A7CC-BD5E-4D03-886D-BB081BE3795D}" srcId="{4C6F989D-FC98-44B1-8D7B-F3F1E9AEC428}" destId="{5164CA90-4AA6-4708-A4A6-627A8C0D3C49}" srcOrd="0" destOrd="0" parTransId="{AB2FB9A4-0F77-48D5-A6CC-51983890C111}" sibTransId="{2EA0EEC1-FF9D-46A8-A5B7-202BFDA8238A}"/>
    <dgm:cxn modelId="{DFD25089-3549-41CA-9C83-9896B427111C}" type="presOf" srcId="{7421E77D-72E0-4475-9A9B-4A592DEEAD78}" destId="{1FF9681B-47B0-44DB-B37F-8AC1F9AC12E4}" srcOrd="0" destOrd="0" presId="urn:microsoft.com/office/officeart/2005/8/layout/hierarchy2"/>
    <dgm:cxn modelId="{625208EB-2266-4B5B-BCB9-0DA9F157B2BA}" srcId="{41E7929F-E0DF-4751-B508-A246188760E7}" destId="{510E918D-1723-46F9-A3B0-E5EBEE5B30CF}" srcOrd="0" destOrd="0" parTransId="{D92C1B11-48F5-46E9-989A-06650EA167FB}" sibTransId="{9853BDF5-4E9F-4D2E-8FFB-6E412AEDCB8B}"/>
    <dgm:cxn modelId="{206EE5D5-CD23-4441-ACDE-BF39251CC0B8}" srcId="{077B75CE-69C3-44EE-80DF-FBE7C25AC38E}" destId="{4C6F989D-FC98-44B1-8D7B-F3F1E9AEC428}" srcOrd="1" destOrd="0" parTransId="{D0045C5F-7BBD-466B-BC72-98F208474C35}" sibTransId="{236FF02E-AA07-4B98-BC4B-E503C136503F}"/>
    <dgm:cxn modelId="{4E940BEE-FD44-4723-B3D7-D888FF2230E2}" type="presOf" srcId="{3DDBCFBD-958F-409F-AC71-87E856057B0A}" destId="{D6837EA8-798A-46A6-8730-B7EE190DC895}" srcOrd="0" destOrd="0" presId="urn:microsoft.com/office/officeart/2005/8/layout/hierarchy2"/>
    <dgm:cxn modelId="{C8ECD642-5FE9-4B10-887E-7C9C130C4834}" type="presOf" srcId="{7343C813-2217-4197-AF49-8A33C82E61F1}" destId="{DE8599F3-BBE6-4A0C-A3AB-482B7D19FD00}" srcOrd="1" destOrd="0" presId="urn:microsoft.com/office/officeart/2005/8/layout/hierarchy2"/>
    <dgm:cxn modelId="{2E8BC47C-747D-452C-871B-C996C47C63EC}" type="presOf" srcId="{F228AB3D-F727-481A-9D05-6CF64B65CE54}" destId="{E7C3D6E0-6EF7-415B-B996-8747F46393EE}" srcOrd="0" destOrd="0" presId="urn:microsoft.com/office/officeart/2005/8/layout/hierarchy2"/>
    <dgm:cxn modelId="{FD6C4932-B653-4E2D-A266-AD4FE28ECABB}" type="presOf" srcId="{8DA39397-A754-4EB6-BB44-2CAE5A67F9F6}" destId="{06CABC76-7752-418D-B012-E9B669E50C2C}" srcOrd="1" destOrd="0" presId="urn:microsoft.com/office/officeart/2005/8/layout/hierarchy2"/>
    <dgm:cxn modelId="{C78B7667-77F7-473F-953B-184A9C0B1CD6}" type="presOf" srcId="{510E918D-1723-46F9-A3B0-E5EBEE5B30CF}" destId="{817EA50E-6B92-4202-8DC8-11696EAE8ABE}" srcOrd="0" destOrd="0" presId="urn:microsoft.com/office/officeart/2005/8/layout/hierarchy2"/>
    <dgm:cxn modelId="{21F75978-F308-4ED6-A6DC-D794BE011288}" type="presOf" srcId="{2EDDA9FE-188A-4D78-AB8E-A9F00C61D8CF}" destId="{1C0EE90B-C84B-4E9F-979A-70FD98C8A785}" srcOrd="1" destOrd="0" presId="urn:microsoft.com/office/officeart/2005/8/layout/hierarchy2"/>
    <dgm:cxn modelId="{43A49FD7-5B38-4A00-9A27-719C55DCF83A}" srcId="{1C624C90-6D69-499A-AA2B-85A0EE3C3092}" destId="{DDAB1375-15B6-4434-9CB7-F8B3FAC985A9}" srcOrd="1" destOrd="0" parTransId="{A4245AFB-C844-451B-88DB-5C2098EF2BDD}" sibTransId="{08408C6F-8D46-497D-B5F4-06F28D7BF822}"/>
    <dgm:cxn modelId="{A48252C9-796C-4461-A6A4-453A4E67865C}" type="presOf" srcId="{3DDBCFBD-958F-409F-AC71-87E856057B0A}" destId="{76359560-4532-4DF7-BE70-ADC2BAF94602}" srcOrd="1" destOrd="0" presId="urn:microsoft.com/office/officeart/2005/8/layout/hierarchy2"/>
    <dgm:cxn modelId="{9474F94F-3685-4ED1-80E4-6A7550E49EA0}" srcId="{F228AB3D-F727-481A-9D05-6CF64B65CE54}" destId="{7421E77D-72E0-4475-9A9B-4A592DEEAD78}" srcOrd="0" destOrd="0" parTransId="{7343C813-2217-4197-AF49-8A33C82E61F1}" sibTransId="{DC7465C4-BD99-4689-A6C5-51D820831752}"/>
    <dgm:cxn modelId="{457680C5-1F7C-45E3-B17E-447AA7FD5288}" type="presOf" srcId="{849CC769-B1E2-4BB6-9E19-6E28454FDFBB}" destId="{9D18A62C-7B34-4712-AF97-2F1949CBF9DF}" srcOrd="0" destOrd="0" presId="urn:microsoft.com/office/officeart/2005/8/layout/hierarchy2"/>
    <dgm:cxn modelId="{CF99D121-2FF7-4FF2-BA0F-22D3914E7703}" type="presOf" srcId="{41E7929F-E0DF-4751-B508-A246188760E7}" destId="{4704F099-310E-435F-8C9F-ECB402F4A671}" srcOrd="0" destOrd="0" presId="urn:microsoft.com/office/officeart/2005/8/layout/hierarchy2"/>
    <dgm:cxn modelId="{06632691-DEA2-434D-94DC-48F94435C6B5}" type="presOf" srcId="{077B75CE-69C3-44EE-80DF-FBE7C25AC38E}" destId="{1972EB30-BBA6-423F-95B6-B597DA11DC04}" srcOrd="0" destOrd="0" presId="urn:microsoft.com/office/officeart/2005/8/layout/hierarchy2"/>
    <dgm:cxn modelId="{EC70CF11-4E30-4B5A-AFCC-9DAC122B5250}" srcId="{849CC769-B1E2-4BB6-9E19-6E28454FDFBB}" destId="{1C624C90-6D69-499A-AA2B-85A0EE3C3092}" srcOrd="0" destOrd="0" parTransId="{858C70D7-E8BB-4DDB-AD6B-8C97372F0F7A}" sibTransId="{1F37B44D-9BCF-49A3-B5D0-9D977A959775}"/>
    <dgm:cxn modelId="{125F4D78-2CF7-4443-880F-391944D61AB0}" type="presOf" srcId="{D92C1B11-48F5-46E9-989A-06650EA167FB}" destId="{1EEC32FD-C04D-42C0-98F0-251BD53B6870}" srcOrd="0" destOrd="0" presId="urn:microsoft.com/office/officeart/2005/8/layout/hierarchy2"/>
    <dgm:cxn modelId="{DAF8D0E1-F279-41DE-A3AB-63D4C7E406F0}" type="presOf" srcId="{D92C1B11-48F5-46E9-989A-06650EA167FB}" destId="{39516CC5-FA6D-459F-8E7D-B60C8C812880}" srcOrd="1" destOrd="0" presId="urn:microsoft.com/office/officeart/2005/8/layout/hierarchy2"/>
    <dgm:cxn modelId="{11BBC626-2FE9-41E6-B390-B7A9688D8E0E}" type="presOf" srcId="{A4245AFB-C844-451B-88DB-5C2098EF2BDD}" destId="{81C8157F-9A8E-4E06-83F3-3903923712A3}" srcOrd="0" destOrd="0" presId="urn:microsoft.com/office/officeart/2005/8/layout/hierarchy2"/>
    <dgm:cxn modelId="{BD35B7AF-BC97-4910-897C-18F5FCBE3201}" srcId="{DDAB1375-15B6-4434-9CB7-F8B3FAC985A9}" destId="{41E7929F-E0DF-4751-B508-A246188760E7}" srcOrd="0" destOrd="0" parTransId="{3DDBCFBD-958F-409F-AC71-87E856057B0A}" sibTransId="{5FFA746C-18D7-480E-8871-16358CD6D2B2}"/>
    <dgm:cxn modelId="{D279607B-0D49-4247-A3CD-06015FD4555B}" type="presOf" srcId="{AB2FB9A4-0F77-48D5-A6CC-51983890C111}" destId="{2506CD63-1A69-43C8-93A4-F3EA79C08CCD}" srcOrd="1" destOrd="0" presId="urn:microsoft.com/office/officeart/2005/8/layout/hierarchy2"/>
    <dgm:cxn modelId="{7F742C34-E238-40E9-B08D-871AEA2830BD}" type="presParOf" srcId="{9D18A62C-7B34-4712-AF97-2F1949CBF9DF}" destId="{9AE7B353-3FED-4144-ABF2-239935A47161}" srcOrd="0" destOrd="0" presId="urn:microsoft.com/office/officeart/2005/8/layout/hierarchy2"/>
    <dgm:cxn modelId="{C10F00BB-092D-402A-9FE1-D757AF82E4B7}" type="presParOf" srcId="{9AE7B353-3FED-4144-ABF2-239935A47161}" destId="{4ECBD6C9-3F24-45ED-A983-EB39BE0B2D1D}" srcOrd="0" destOrd="0" presId="urn:microsoft.com/office/officeart/2005/8/layout/hierarchy2"/>
    <dgm:cxn modelId="{D684A30D-2B49-4675-B99B-E9E759CC0F36}" type="presParOf" srcId="{9AE7B353-3FED-4144-ABF2-239935A47161}" destId="{DC22A587-E209-437E-B2EA-89FA329A4215}" srcOrd="1" destOrd="0" presId="urn:microsoft.com/office/officeart/2005/8/layout/hierarchy2"/>
    <dgm:cxn modelId="{B8C3E077-0393-4572-B507-4D7DD72581B5}" type="presParOf" srcId="{DC22A587-E209-437E-B2EA-89FA329A4215}" destId="{D9ACE28B-7B7D-447A-A840-7061A7364B2B}" srcOrd="0" destOrd="0" presId="urn:microsoft.com/office/officeart/2005/8/layout/hierarchy2"/>
    <dgm:cxn modelId="{D3194796-CF2E-42C2-A810-74551DDD1C51}" type="presParOf" srcId="{D9ACE28B-7B7D-447A-A840-7061A7364B2B}" destId="{1C0EE90B-C84B-4E9F-979A-70FD98C8A785}" srcOrd="0" destOrd="0" presId="urn:microsoft.com/office/officeart/2005/8/layout/hierarchy2"/>
    <dgm:cxn modelId="{72BF00A2-36DA-43AF-96BF-C15C4A4AE6B9}" type="presParOf" srcId="{DC22A587-E209-437E-B2EA-89FA329A4215}" destId="{1C984395-1E2E-4AD7-806F-2421176F1153}" srcOrd="1" destOrd="0" presId="urn:microsoft.com/office/officeart/2005/8/layout/hierarchy2"/>
    <dgm:cxn modelId="{1C610CE3-8754-41E7-B75B-67F9CCC51A95}" type="presParOf" srcId="{1C984395-1E2E-4AD7-806F-2421176F1153}" destId="{1972EB30-BBA6-423F-95B6-B597DA11DC04}" srcOrd="0" destOrd="0" presId="urn:microsoft.com/office/officeart/2005/8/layout/hierarchy2"/>
    <dgm:cxn modelId="{DAD8FC03-C3C0-4380-B81D-7E2A1C8A78A1}" type="presParOf" srcId="{1C984395-1E2E-4AD7-806F-2421176F1153}" destId="{9D3AA123-15F4-4525-A79E-AF073FCCD0C6}" srcOrd="1" destOrd="0" presId="urn:microsoft.com/office/officeart/2005/8/layout/hierarchy2"/>
    <dgm:cxn modelId="{8D6F6691-DA61-4A28-BCE0-18F392812F3C}" type="presParOf" srcId="{9D3AA123-15F4-4525-A79E-AF073FCCD0C6}" destId="{BB2AA412-05A7-42C0-A19F-DCEC1487E683}" srcOrd="0" destOrd="0" presId="urn:microsoft.com/office/officeart/2005/8/layout/hierarchy2"/>
    <dgm:cxn modelId="{52467A6F-A16C-402E-93C0-3A1003E58CBB}" type="presParOf" srcId="{BB2AA412-05A7-42C0-A19F-DCEC1487E683}" destId="{06CABC76-7752-418D-B012-E9B669E50C2C}" srcOrd="0" destOrd="0" presId="urn:microsoft.com/office/officeart/2005/8/layout/hierarchy2"/>
    <dgm:cxn modelId="{C71B9224-E883-4D55-A40E-DBE0E3D54653}" type="presParOf" srcId="{9D3AA123-15F4-4525-A79E-AF073FCCD0C6}" destId="{5892BA7E-9ADA-464A-BC07-5C30F7835262}" srcOrd="1" destOrd="0" presId="urn:microsoft.com/office/officeart/2005/8/layout/hierarchy2"/>
    <dgm:cxn modelId="{2BBD663A-0309-455C-AFD7-E433467C2652}" type="presParOf" srcId="{5892BA7E-9ADA-464A-BC07-5C30F7835262}" destId="{E7C3D6E0-6EF7-415B-B996-8747F46393EE}" srcOrd="0" destOrd="0" presId="urn:microsoft.com/office/officeart/2005/8/layout/hierarchy2"/>
    <dgm:cxn modelId="{9166C7E1-8BCD-4205-B417-D1C4076CC27D}" type="presParOf" srcId="{5892BA7E-9ADA-464A-BC07-5C30F7835262}" destId="{FADD994A-0C3F-42CE-B4A6-5DC428D1834D}" srcOrd="1" destOrd="0" presId="urn:microsoft.com/office/officeart/2005/8/layout/hierarchy2"/>
    <dgm:cxn modelId="{C61923C1-727F-484A-A7E1-6085A58130AF}" type="presParOf" srcId="{FADD994A-0C3F-42CE-B4A6-5DC428D1834D}" destId="{0E19A676-232C-4752-A957-12866B31D630}" srcOrd="0" destOrd="0" presId="urn:microsoft.com/office/officeart/2005/8/layout/hierarchy2"/>
    <dgm:cxn modelId="{1BFBC85F-2F78-45CA-8D15-31D3FEE3AFD6}" type="presParOf" srcId="{0E19A676-232C-4752-A957-12866B31D630}" destId="{DE8599F3-BBE6-4A0C-A3AB-482B7D19FD00}" srcOrd="0" destOrd="0" presId="urn:microsoft.com/office/officeart/2005/8/layout/hierarchy2"/>
    <dgm:cxn modelId="{0C6D7CBB-BEE9-4952-A36B-7F777E16B1B3}" type="presParOf" srcId="{FADD994A-0C3F-42CE-B4A6-5DC428D1834D}" destId="{0129A3B8-C325-4B31-A97C-E452D77C116E}" srcOrd="1" destOrd="0" presId="urn:microsoft.com/office/officeart/2005/8/layout/hierarchy2"/>
    <dgm:cxn modelId="{CD5CB7F8-9A97-4464-BAD4-64480953C11E}" type="presParOf" srcId="{0129A3B8-C325-4B31-A97C-E452D77C116E}" destId="{1FF9681B-47B0-44DB-B37F-8AC1F9AC12E4}" srcOrd="0" destOrd="0" presId="urn:microsoft.com/office/officeart/2005/8/layout/hierarchy2"/>
    <dgm:cxn modelId="{9357EAAD-12BB-4841-8918-C856692BC18D}" type="presParOf" srcId="{0129A3B8-C325-4B31-A97C-E452D77C116E}" destId="{C8011C8C-9412-455E-8EB2-844C5FFF875B}" srcOrd="1" destOrd="0" presId="urn:microsoft.com/office/officeart/2005/8/layout/hierarchy2"/>
    <dgm:cxn modelId="{26F93413-F78F-4FA0-8170-2912C387B427}" type="presParOf" srcId="{9D3AA123-15F4-4525-A79E-AF073FCCD0C6}" destId="{E957A4DF-6236-4E6E-A36A-2ECCBE71621F}" srcOrd="2" destOrd="0" presId="urn:microsoft.com/office/officeart/2005/8/layout/hierarchy2"/>
    <dgm:cxn modelId="{1502B2C5-1B2D-4457-A8ED-36349D9867C1}" type="presParOf" srcId="{E957A4DF-6236-4E6E-A36A-2ECCBE71621F}" destId="{74B2A103-9BB3-4993-A44F-B6AB43FB5F7A}" srcOrd="0" destOrd="0" presId="urn:microsoft.com/office/officeart/2005/8/layout/hierarchy2"/>
    <dgm:cxn modelId="{5920BACA-0DDB-44CA-BC49-1B152250A459}" type="presParOf" srcId="{9D3AA123-15F4-4525-A79E-AF073FCCD0C6}" destId="{16DA7094-5837-4BC2-B8F7-C088938E2445}" srcOrd="3" destOrd="0" presId="urn:microsoft.com/office/officeart/2005/8/layout/hierarchy2"/>
    <dgm:cxn modelId="{E2E6E470-3844-4010-8F21-B3D28F1E88A8}" type="presParOf" srcId="{16DA7094-5837-4BC2-B8F7-C088938E2445}" destId="{3360D026-EB6D-41E6-8E3C-A61AE673C3B8}" srcOrd="0" destOrd="0" presId="urn:microsoft.com/office/officeart/2005/8/layout/hierarchy2"/>
    <dgm:cxn modelId="{6614C0AB-A964-4FA0-B174-5232F0BEA9DF}" type="presParOf" srcId="{16DA7094-5837-4BC2-B8F7-C088938E2445}" destId="{5E84E83E-AC3D-4555-BCE1-51CB9EABD526}" srcOrd="1" destOrd="0" presId="urn:microsoft.com/office/officeart/2005/8/layout/hierarchy2"/>
    <dgm:cxn modelId="{0B6FE1C5-A6AB-445E-98EB-5A09229B10D7}" type="presParOf" srcId="{5E84E83E-AC3D-4555-BCE1-51CB9EABD526}" destId="{C6BB7826-5A60-49B6-96EA-BA3F567E6087}" srcOrd="0" destOrd="0" presId="urn:microsoft.com/office/officeart/2005/8/layout/hierarchy2"/>
    <dgm:cxn modelId="{D62900F4-AADF-4A1D-A0B6-683647CFC9F9}" type="presParOf" srcId="{C6BB7826-5A60-49B6-96EA-BA3F567E6087}" destId="{2506CD63-1A69-43C8-93A4-F3EA79C08CCD}" srcOrd="0" destOrd="0" presId="urn:microsoft.com/office/officeart/2005/8/layout/hierarchy2"/>
    <dgm:cxn modelId="{584D9E12-871D-4D22-83F9-FBD38D51B3E9}" type="presParOf" srcId="{5E84E83E-AC3D-4555-BCE1-51CB9EABD526}" destId="{64A88BBD-675F-4A61-998C-730A319DD95D}" srcOrd="1" destOrd="0" presId="urn:microsoft.com/office/officeart/2005/8/layout/hierarchy2"/>
    <dgm:cxn modelId="{ADA66DBE-D3B8-49A9-8D34-BA6AFAE237AA}" type="presParOf" srcId="{64A88BBD-675F-4A61-998C-730A319DD95D}" destId="{1DB5B06C-D1D2-4CE0-931A-C0C2852FB543}" srcOrd="0" destOrd="0" presId="urn:microsoft.com/office/officeart/2005/8/layout/hierarchy2"/>
    <dgm:cxn modelId="{B23A0AAE-1E1E-41E8-B45B-005241AB7938}" type="presParOf" srcId="{64A88BBD-675F-4A61-998C-730A319DD95D}" destId="{B5A84038-7D8D-4E05-9ADC-BA7DDD0F6185}" srcOrd="1" destOrd="0" presId="urn:microsoft.com/office/officeart/2005/8/layout/hierarchy2"/>
    <dgm:cxn modelId="{1A77EFD8-1A19-45DB-8C8B-55BD19B010BF}" type="presParOf" srcId="{DC22A587-E209-437E-B2EA-89FA329A4215}" destId="{81C8157F-9A8E-4E06-83F3-3903923712A3}" srcOrd="2" destOrd="0" presId="urn:microsoft.com/office/officeart/2005/8/layout/hierarchy2"/>
    <dgm:cxn modelId="{060875DE-6073-4850-8F10-DE905B2E011A}" type="presParOf" srcId="{81C8157F-9A8E-4E06-83F3-3903923712A3}" destId="{0607BCDE-D5F5-42A7-9168-81EA103DB8A2}" srcOrd="0" destOrd="0" presId="urn:microsoft.com/office/officeart/2005/8/layout/hierarchy2"/>
    <dgm:cxn modelId="{259A0A63-8272-43D2-AF22-BE29D8D922C7}" type="presParOf" srcId="{DC22A587-E209-437E-B2EA-89FA329A4215}" destId="{9D8D7598-37A5-4B71-BB58-AFACE3F9514C}" srcOrd="3" destOrd="0" presId="urn:microsoft.com/office/officeart/2005/8/layout/hierarchy2"/>
    <dgm:cxn modelId="{97D5C967-083E-497C-880F-E03689691A63}" type="presParOf" srcId="{9D8D7598-37A5-4B71-BB58-AFACE3F9514C}" destId="{3DCDAB4D-FE45-41D6-9AC7-B086A9E61DD9}" srcOrd="0" destOrd="0" presId="urn:microsoft.com/office/officeart/2005/8/layout/hierarchy2"/>
    <dgm:cxn modelId="{D2A084E2-172E-4599-896D-7142552D3C25}" type="presParOf" srcId="{9D8D7598-37A5-4B71-BB58-AFACE3F9514C}" destId="{C6349190-3405-4ADF-8D63-32CC4304458A}" srcOrd="1" destOrd="0" presId="urn:microsoft.com/office/officeart/2005/8/layout/hierarchy2"/>
    <dgm:cxn modelId="{3D198989-5562-449E-92DD-5FD95CB74D79}" type="presParOf" srcId="{C6349190-3405-4ADF-8D63-32CC4304458A}" destId="{D6837EA8-798A-46A6-8730-B7EE190DC895}" srcOrd="0" destOrd="0" presId="urn:microsoft.com/office/officeart/2005/8/layout/hierarchy2"/>
    <dgm:cxn modelId="{AC254010-D7E8-4CEA-81EB-3E927F83BF5A}" type="presParOf" srcId="{D6837EA8-798A-46A6-8730-B7EE190DC895}" destId="{76359560-4532-4DF7-BE70-ADC2BAF94602}" srcOrd="0" destOrd="0" presId="urn:microsoft.com/office/officeart/2005/8/layout/hierarchy2"/>
    <dgm:cxn modelId="{F54F2C6A-1599-402F-AAEC-4A9AF32C3D6F}" type="presParOf" srcId="{C6349190-3405-4ADF-8D63-32CC4304458A}" destId="{7D703313-7A3C-47B2-BE51-50CAED7F2E2C}" srcOrd="1" destOrd="0" presId="urn:microsoft.com/office/officeart/2005/8/layout/hierarchy2"/>
    <dgm:cxn modelId="{482521D4-E708-44F8-AF2E-C17CAC3D0091}" type="presParOf" srcId="{7D703313-7A3C-47B2-BE51-50CAED7F2E2C}" destId="{4704F099-310E-435F-8C9F-ECB402F4A671}" srcOrd="0" destOrd="0" presId="urn:microsoft.com/office/officeart/2005/8/layout/hierarchy2"/>
    <dgm:cxn modelId="{5F72A83C-E5F6-434F-B0D2-5BB9318C2F4A}" type="presParOf" srcId="{7D703313-7A3C-47B2-BE51-50CAED7F2E2C}" destId="{4548B23D-8451-483F-B1CC-0A1C2CCBF283}" srcOrd="1" destOrd="0" presId="urn:microsoft.com/office/officeart/2005/8/layout/hierarchy2"/>
    <dgm:cxn modelId="{3FE7C7E0-80D6-4AF2-8B62-9563A09ADB88}" type="presParOf" srcId="{4548B23D-8451-483F-B1CC-0A1C2CCBF283}" destId="{1EEC32FD-C04D-42C0-98F0-251BD53B6870}" srcOrd="0" destOrd="0" presId="urn:microsoft.com/office/officeart/2005/8/layout/hierarchy2"/>
    <dgm:cxn modelId="{7C05757A-BD61-4DC8-9528-A822207771F5}" type="presParOf" srcId="{1EEC32FD-C04D-42C0-98F0-251BD53B6870}" destId="{39516CC5-FA6D-459F-8E7D-B60C8C812880}" srcOrd="0" destOrd="0" presId="urn:microsoft.com/office/officeart/2005/8/layout/hierarchy2"/>
    <dgm:cxn modelId="{05CFFF47-57EC-41B6-9A8B-1CFBFFAF1A52}" type="presParOf" srcId="{4548B23D-8451-483F-B1CC-0A1C2CCBF283}" destId="{DC36DD2B-7B95-4664-A551-71DB4B2BB513}" srcOrd="1" destOrd="0" presId="urn:microsoft.com/office/officeart/2005/8/layout/hierarchy2"/>
    <dgm:cxn modelId="{42F9900C-DAAC-4DA0-ABB1-37E74CE5A285}" type="presParOf" srcId="{DC36DD2B-7B95-4664-A551-71DB4B2BB513}" destId="{817EA50E-6B92-4202-8DC8-11696EAE8ABE}" srcOrd="0" destOrd="0" presId="urn:microsoft.com/office/officeart/2005/8/layout/hierarchy2"/>
    <dgm:cxn modelId="{4BD78A34-AA56-46EE-B6DF-E5E9F97F3457}" type="presParOf" srcId="{DC36DD2B-7B95-4664-A551-71DB4B2BB513}" destId="{72B88FF1-8CC7-4769-8F4E-7A041A337AD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E8911-4366-48E1-A32A-212DE30A345E}">
      <dsp:nvSpPr>
        <dsp:cNvPr id="0" name=""/>
        <dsp:cNvSpPr/>
      </dsp:nvSpPr>
      <dsp:spPr>
        <a:xfrm>
          <a:off x="236797" y="443664"/>
          <a:ext cx="305087" cy="305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2</a:t>
          </a:r>
        </a:p>
      </dsp:txBody>
      <dsp:txXfrm>
        <a:off x="281476" y="488343"/>
        <a:ext cx="215729" cy="215729"/>
      </dsp:txXfrm>
    </dsp:sp>
    <dsp:sp modelId="{3B9DDD5F-B55A-41E8-8DE9-93EE0940F052}">
      <dsp:nvSpPr>
        <dsp:cNvPr id="0" name=""/>
        <dsp:cNvSpPr/>
      </dsp:nvSpPr>
      <dsp:spPr>
        <a:xfrm rot="19380625">
          <a:off x="468033" y="360656"/>
          <a:ext cx="428821" cy="29531"/>
        </a:xfrm>
        <a:custGeom>
          <a:avLst/>
          <a:gdLst/>
          <a:ahLst/>
          <a:cxnLst/>
          <a:rect l="0" t="0" r="0" b="0"/>
          <a:pathLst>
            <a:path>
              <a:moveTo>
                <a:pt x="0" y="14765"/>
              </a:moveTo>
              <a:lnTo>
                <a:pt x="428821" y="147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1724" y="364701"/>
        <a:ext cx="21441" cy="21441"/>
      </dsp:txXfrm>
    </dsp:sp>
    <dsp:sp modelId="{06BAE83C-EF69-4493-A648-4003E6DEB597}">
      <dsp:nvSpPr>
        <dsp:cNvPr id="0" name=""/>
        <dsp:cNvSpPr/>
      </dsp:nvSpPr>
      <dsp:spPr>
        <a:xfrm>
          <a:off x="823003" y="2093"/>
          <a:ext cx="305087" cy="305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1</a:t>
          </a:r>
        </a:p>
      </dsp:txBody>
      <dsp:txXfrm>
        <a:off x="867682" y="46772"/>
        <a:ext cx="215729" cy="215729"/>
      </dsp:txXfrm>
    </dsp:sp>
    <dsp:sp modelId="{AEBD7634-E3C7-4E77-8E37-73A6AE64972D}">
      <dsp:nvSpPr>
        <dsp:cNvPr id="0" name=""/>
        <dsp:cNvSpPr/>
      </dsp:nvSpPr>
      <dsp:spPr>
        <a:xfrm rot="1978893">
          <a:off x="489971" y="756804"/>
          <a:ext cx="339189" cy="29531"/>
        </a:xfrm>
        <a:custGeom>
          <a:avLst/>
          <a:gdLst/>
          <a:ahLst/>
          <a:cxnLst/>
          <a:rect l="0" t="0" r="0" b="0"/>
          <a:pathLst>
            <a:path>
              <a:moveTo>
                <a:pt x="0" y="14765"/>
              </a:moveTo>
              <a:lnTo>
                <a:pt x="339189" y="147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1086" y="763090"/>
        <a:ext cx="16959" cy="16959"/>
      </dsp:txXfrm>
    </dsp:sp>
    <dsp:sp modelId="{33A37A79-A451-4D65-A943-15E0E4C2FB02}">
      <dsp:nvSpPr>
        <dsp:cNvPr id="0" name=""/>
        <dsp:cNvSpPr/>
      </dsp:nvSpPr>
      <dsp:spPr>
        <a:xfrm>
          <a:off x="777246" y="794388"/>
          <a:ext cx="305087" cy="305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3</a:t>
          </a:r>
        </a:p>
      </dsp:txBody>
      <dsp:txXfrm>
        <a:off x="821925" y="839067"/>
        <a:ext cx="215729" cy="2157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E8911-4366-48E1-A32A-212DE30A345E}">
      <dsp:nvSpPr>
        <dsp:cNvPr id="0" name=""/>
        <dsp:cNvSpPr/>
      </dsp:nvSpPr>
      <dsp:spPr>
        <a:xfrm>
          <a:off x="1032809" y="92693"/>
          <a:ext cx="302780" cy="3027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1</a:t>
          </a:r>
        </a:p>
      </dsp:txBody>
      <dsp:txXfrm>
        <a:off x="1077150" y="137034"/>
        <a:ext cx="214098" cy="214098"/>
      </dsp:txXfrm>
    </dsp:sp>
    <dsp:sp modelId="{3B9DDD5F-B55A-41E8-8DE9-93EE0940F052}">
      <dsp:nvSpPr>
        <dsp:cNvPr id="0" name=""/>
        <dsp:cNvSpPr/>
      </dsp:nvSpPr>
      <dsp:spPr>
        <a:xfrm rot="11119056">
          <a:off x="341488" y="184293"/>
          <a:ext cx="693464" cy="27251"/>
        </a:xfrm>
        <a:custGeom>
          <a:avLst/>
          <a:gdLst/>
          <a:ahLst/>
          <a:cxnLst/>
          <a:rect l="0" t="0" r="0" b="0"/>
          <a:pathLst>
            <a:path>
              <a:moveTo>
                <a:pt x="0" y="13625"/>
              </a:moveTo>
              <a:lnTo>
                <a:pt x="693464" y="136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70884" y="180582"/>
        <a:ext cx="34673" cy="34673"/>
      </dsp:txXfrm>
    </dsp:sp>
    <dsp:sp modelId="{06BAE83C-EF69-4493-A648-4003E6DEB597}">
      <dsp:nvSpPr>
        <dsp:cNvPr id="0" name=""/>
        <dsp:cNvSpPr/>
      </dsp:nvSpPr>
      <dsp:spPr>
        <a:xfrm>
          <a:off x="40852" y="364"/>
          <a:ext cx="302780" cy="3027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3</a:t>
          </a:r>
        </a:p>
      </dsp:txBody>
      <dsp:txXfrm>
        <a:off x="85193" y="44705"/>
        <a:ext cx="214098" cy="214098"/>
      </dsp:txXfrm>
    </dsp:sp>
    <dsp:sp modelId="{AEBD7634-E3C7-4E77-8E37-73A6AE64972D}">
      <dsp:nvSpPr>
        <dsp:cNvPr id="0" name=""/>
        <dsp:cNvSpPr/>
      </dsp:nvSpPr>
      <dsp:spPr>
        <a:xfrm rot="4396781">
          <a:off x="1073679" y="582608"/>
          <a:ext cx="432612" cy="27251"/>
        </a:xfrm>
        <a:custGeom>
          <a:avLst/>
          <a:gdLst/>
          <a:ahLst/>
          <a:cxnLst/>
          <a:rect l="0" t="0" r="0" b="0"/>
          <a:pathLst>
            <a:path>
              <a:moveTo>
                <a:pt x="0" y="13625"/>
              </a:moveTo>
              <a:lnTo>
                <a:pt x="432612" y="136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79170" y="585418"/>
        <a:ext cx="21630" cy="21630"/>
      </dsp:txXfrm>
    </dsp:sp>
    <dsp:sp modelId="{33A37A79-A451-4D65-A943-15E0E4C2FB02}">
      <dsp:nvSpPr>
        <dsp:cNvPr id="0" name=""/>
        <dsp:cNvSpPr/>
      </dsp:nvSpPr>
      <dsp:spPr>
        <a:xfrm>
          <a:off x="1244382" y="796994"/>
          <a:ext cx="302780" cy="3027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2</a:t>
          </a:r>
        </a:p>
      </dsp:txBody>
      <dsp:txXfrm>
        <a:off x="1288723" y="841335"/>
        <a:ext cx="214098" cy="2140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BD6C9-3F24-45ED-A983-EB39BE0B2D1D}">
      <dsp:nvSpPr>
        <dsp:cNvPr id="0" name=""/>
        <dsp:cNvSpPr/>
      </dsp:nvSpPr>
      <dsp:spPr>
        <a:xfrm>
          <a:off x="989" y="759919"/>
          <a:ext cx="740306" cy="370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0 &lt;-&gt; 0</a:t>
          </a:r>
        </a:p>
      </dsp:txBody>
      <dsp:txXfrm>
        <a:off x="11830" y="770760"/>
        <a:ext cx="718624" cy="348471"/>
      </dsp:txXfrm>
    </dsp:sp>
    <dsp:sp modelId="{D9ACE28B-7B7D-447A-A840-7061A7364B2B}">
      <dsp:nvSpPr>
        <dsp:cNvPr id="0" name=""/>
        <dsp:cNvSpPr/>
      </dsp:nvSpPr>
      <dsp:spPr>
        <a:xfrm rot="18770822">
          <a:off x="671634" y="765504"/>
          <a:ext cx="435446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435446" y="198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78471" y="774481"/>
        <a:ext cx="21772" cy="21772"/>
      </dsp:txXfrm>
    </dsp:sp>
    <dsp:sp modelId="{1972EB30-BBA6-423F-95B6-B597DA11DC04}">
      <dsp:nvSpPr>
        <dsp:cNvPr id="0" name=""/>
        <dsp:cNvSpPr/>
      </dsp:nvSpPr>
      <dsp:spPr>
        <a:xfrm>
          <a:off x="1037418" y="440662"/>
          <a:ext cx="740306" cy="370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1 &lt;-&gt;1</a:t>
          </a:r>
        </a:p>
      </dsp:txBody>
      <dsp:txXfrm>
        <a:off x="1048259" y="451503"/>
        <a:ext cx="718624" cy="348471"/>
      </dsp:txXfrm>
    </dsp:sp>
    <dsp:sp modelId="{BB2AA412-05A7-42C0-A19F-DCEC1487E683}">
      <dsp:nvSpPr>
        <dsp:cNvPr id="0" name=""/>
        <dsp:cNvSpPr/>
      </dsp:nvSpPr>
      <dsp:spPr>
        <a:xfrm rot="19457599">
          <a:off x="1743448" y="499456"/>
          <a:ext cx="364676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364676" y="198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6670" y="510203"/>
        <a:ext cx="18233" cy="18233"/>
      </dsp:txXfrm>
    </dsp:sp>
    <dsp:sp modelId="{E7C3D6E0-6EF7-415B-B996-8747F46393EE}">
      <dsp:nvSpPr>
        <dsp:cNvPr id="0" name=""/>
        <dsp:cNvSpPr/>
      </dsp:nvSpPr>
      <dsp:spPr>
        <a:xfrm>
          <a:off x="2073848" y="227824"/>
          <a:ext cx="740306" cy="370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2 &lt;-&gt; 2</a:t>
          </a:r>
        </a:p>
      </dsp:txBody>
      <dsp:txXfrm>
        <a:off x="2084689" y="238665"/>
        <a:ext cx="718624" cy="348471"/>
      </dsp:txXfrm>
    </dsp:sp>
    <dsp:sp modelId="{0E19A676-232C-4752-A957-12866B31D630}">
      <dsp:nvSpPr>
        <dsp:cNvPr id="0" name=""/>
        <dsp:cNvSpPr/>
      </dsp:nvSpPr>
      <dsp:spPr>
        <a:xfrm>
          <a:off x="2814155" y="393037"/>
          <a:ext cx="296122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296122" y="198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54813" y="405498"/>
        <a:ext cx="14806" cy="14806"/>
      </dsp:txXfrm>
    </dsp:sp>
    <dsp:sp modelId="{1FF9681B-47B0-44DB-B37F-8AC1F9AC12E4}">
      <dsp:nvSpPr>
        <dsp:cNvPr id="0" name=""/>
        <dsp:cNvSpPr/>
      </dsp:nvSpPr>
      <dsp:spPr>
        <a:xfrm>
          <a:off x="3110277" y="227824"/>
          <a:ext cx="740306" cy="370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Tidak menemukan solusi lanjutan</a:t>
          </a:r>
        </a:p>
      </dsp:txBody>
      <dsp:txXfrm>
        <a:off x="3121118" y="238665"/>
        <a:ext cx="718624" cy="348471"/>
      </dsp:txXfrm>
    </dsp:sp>
    <dsp:sp modelId="{E957A4DF-6236-4E6E-A36A-2ECCBE71621F}">
      <dsp:nvSpPr>
        <dsp:cNvPr id="0" name=""/>
        <dsp:cNvSpPr/>
      </dsp:nvSpPr>
      <dsp:spPr>
        <a:xfrm rot="2142401">
          <a:off x="1743448" y="712295"/>
          <a:ext cx="364676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364676" y="198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6670" y="723041"/>
        <a:ext cx="18233" cy="18233"/>
      </dsp:txXfrm>
    </dsp:sp>
    <dsp:sp modelId="{3360D026-EB6D-41E6-8E3C-A61AE673C3B8}">
      <dsp:nvSpPr>
        <dsp:cNvPr id="0" name=""/>
        <dsp:cNvSpPr/>
      </dsp:nvSpPr>
      <dsp:spPr>
        <a:xfrm>
          <a:off x="2073848" y="653500"/>
          <a:ext cx="740306" cy="370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2 &lt;-&gt; 3</a:t>
          </a:r>
        </a:p>
      </dsp:txBody>
      <dsp:txXfrm>
        <a:off x="2084689" y="664341"/>
        <a:ext cx="718624" cy="348471"/>
      </dsp:txXfrm>
    </dsp:sp>
    <dsp:sp modelId="{C6BB7826-5A60-49B6-96EA-BA3F567E6087}">
      <dsp:nvSpPr>
        <dsp:cNvPr id="0" name=""/>
        <dsp:cNvSpPr/>
      </dsp:nvSpPr>
      <dsp:spPr>
        <a:xfrm>
          <a:off x="2814155" y="818714"/>
          <a:ext cx="296122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296122" y="198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54813" y="831174"/>
        <a:ext cx="14806" cy="14806"/>
      </dsp:txXfrm>
    </dsp:sp>
    <dsp:sp modelId="{1DB5B06C-D1D2-4CE0-931A-C0C2852FB543}">
      <dsp:nvSpPr>
        <dsp:cNvPr id="0" name=""/>
        <dsp:cNvSpPr/>
      </dsp:nvSpPr>
      <dsp:spPr>
        <a:xfrm>
          <a:off x="3110277" y="653500"/>
          <a:ext cx="740306" cy="370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Tidak menemukan solusi lanjutan</a:t>
          </a:r>
        </a:p>
      </dsp:txBody>
      <dsp:txXfrm>
        <a:off x="3121118" y="664341"/>
        <a:ext cx="718624" cy="348471"/>
      </dsp:txXfrm>
    </dsp:sp>
    <dsp:sp modelId="{81C8157F-9A8E-4E06-83F3-3903923712A3}">
      <dsp:nvSpPr>
        <dsp:cNvPr id="0" name=""/>
        <dsp:cNvSpPr/>
      </dsp:nvSpPr>
      <dsp:spPr>
        <a:xfrm rot="2829178">
          <a:off x="671634" y="1084761"/>
          <a:ext cx="435446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435446" y="198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78471" y="1093739"/>
        <a:ext cx="21772" cy="21772"/>
      </dsp:txXfrm>
    </dsp:sp>
    <dsp:sp modelId="{3DCDAB4D-FE45-41D6-9AC7-B086A9E61DD9}">
      <dsp:nvSpPr>
        <dsp:cNvPr id="0" name=""/>
        <dsp:cNvSpPr/>
      </dsp:nvSpPr>
      <dsp:spPr>
        <a:xfrm>
          <a:off x="1037418" y="1079177"/>
          <a:ext cx="740306" cy="370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1 &lt;-&gt; 2</a:t>
          </a:r>
        </a:p>
      </dsp:txBody>
      <dsp:txXfrm>
        <a:off x="1048259" y="1090018"/>
        <a:ext cx="718624" cy="348471"/>
      </dsp:txXfrm>
    </dsp:sp>
    <dsp:sp modelId="{D6837EA8-798A-46A6-8730-B7EE190DC895}">
      <dsp:nvSpPr>
        <dsp:cNvPr id="0" name=""/>
        <dsp:cNvSpPr/>
      </dsp:nvSpPr>
      <dsp:spPr>
        <a:xfrm>
          <a:off x="1777725" y="1244390"/>
          <a:ext cx="296122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296122" y="198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18383" y="1256850"/>
        <a:ext cx="14806" cy="14806"/>
      </dsp:txXfrm>
    </dsp:sp>
    <dsp:sp modelId="{4704F099-310E-435F-8C9F-ECB402F4A671}">
      <dsp:nvSpPr>
        <dsp:cNvPr id="0" name=""/>
        <dsp:cNvSpPr/>
      </dsp:nvSpPr>
      <dsp:spPr>
        <a:xfrm>
          <a:off x="2073848" y="1079177"/>
          <a:ext cx="740306" cy="370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2 &lt;-&gt; 1</a:t>
          </a:r>
        </a:p>
      </dsp:txBody>
      <dsp:txXfrm>
        <a:off x="2084689" y="1090018"/>
        <a:ext cx="718624" cy="348471"/>
      </dsp:txXfrm>
    </dsp:sp>
    <dsp:sp modelId="{1EEC32FD-C04D-42C0-98F0-251BD53B6870}">
      <dsp:nvSpPr>
        <dsp:cNvPr id="0" name=""/>
        <dsp:cNvSpPr/>
      </dsp:nvSpPr>
      <dsp:spPr>
        <a:xfrm>
          <a:off x="2814155" y="1244390"/>
          <a:ext cx="296122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296122" y="198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54813" y="1256850"/>
        <a:ext cx="14806" cy="14806"/>
      </dsp:txXfrm>
    </dsp:sp>
    <dsp:sp modelId="{817EA50E-6B92-4202-8DC8-11696EAE8ABE}">
      <dsp:nvSpPr>
        <dsp:cNvPr id="0" name=""/>
        <dsp:cNvSpPr/>
      </dsp:nvSpPr>
      <dsp:spPr>
        <a:xfrm>
          <a:off x="3110277" y="1079177"/>
          <a:ext cx="740306" cy="370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3 &lt;-&gt; 3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Selesai</a:t>
          </a:r>
        </a:p>
      </dsp:txBody>
      <dsp:txXfrm>
        <a:off x="3121118" y="1090018"/>
        <a:ext cx="718624" cy="348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22AE-8073-448B-9FE6-DFC28BDF176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7B3-EB6A-4165-9725-EA02EC1B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8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22AE-8073-448B-9FE6-DFC28BDF176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7B3-EB6A-4165-9725-EA02EC1B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1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22AE-8073-448B-9FE6-DFC28BDF176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7B3-EB6A-4165-9725-EA02EC1B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6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22AE-8073-448B-9FE6-DFC28BDF176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7B3-EB6A-4165-9725-EA02EC1B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8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22AE-8073-448B-9FE6-DFC28BDF176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7B3-EB6A-4165-9725-EA02EC1B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0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22AE-8073-448B-9FE6-DFC28BDF176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7B3-EB6A-4165-9725-EA02EC1B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0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22AE-8073-448B-9FE6-DFC28BDF176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7B3-EB6A-4165-9725-EA02EC1B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8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22AE-8073-448B-9FE6-DFC28BDF176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7B3-EB6A-4165-9725-EA02EC1B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2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22AE-8073-448B-9FE6-DFC28BDF176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7B3-EB6A-4165-9725-EA02EC1B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22AE-8073-448B-9FE6-DFC28BDF176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7B3-EB6A-4165-9725-EA02EC1B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22AE-8073-448B-9FE6-DFC28BDF176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E7B3-EB6A-4165-9725-EA02EC1B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4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222AE-8073-448B-9FE6-DFC28BDF176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CE7B3-EB6A-4165-9725-EA02EC1B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4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jpeg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12" Type="http://schemas.openxmlformats.org/officeDocument/2006/relationships/image" Target="../media/image37.png"/><Relationship Id="rId2" Type="http://schemas.openxmlformats.org/officeDocument/2006/relationships/image" Target="../media/image27.tmp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jpeg"/><Relationship Id="rId5" Type="http://schemas.openxmlformats.org/officeDocument/2006/relationships/image" Target="../media/image30.jpeg"/><Relationship Id="rId15" Type="http://schemas.openxmlformats.org/officeDocument/2006/relationships/image" Target="../media/image40.jpe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jpeg"/><Relationship Id="rId1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 Based Image Retrieval </a:t>
            </a:r>
            <a:r>
              <a:rPr lang="en-US" dirty="0" err="1" smtClean="0"/>
              <a:t>pada</a:t>
            </a:r>
            <a:r>
              <a:rPr lang="en-US" dirty="0" smtClean="0"/>
              <a:t> Citra Motif Batik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Ekstraksi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Region Adjacency Graph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Kemiripan</a:t>
            </a:r>
            <a:r>
              <a:rPr lang="en-US" dirty="0" smtClean="0"/>
              <a:t> Graph Matching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MUHAMAD WIJAYA ADISAPUTRA</a:t>
            </a:r>
          </a:p>
          <a:p>
            <a:r>
              <a:rPr lang="en-US" dirty="0" smtClean="0"/>
              <a:t>NPM 140810140034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3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Based Image Retrieval (CBIR)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CBIR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visi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permasalahan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. </a:t>
            </a:r>
            <a:r>
              <a:rPr lang="en-US" dirty="0" err="1"/>
              <a:t>Yaitu</a:t>
            </a:r>
            <a:r>
              <a:rPr lang="en-US" dirty="0"/>
              <a:t> permasalahan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digital di </a:t>
            </a:r>
            <a:r>
              <a:rPr lang="en-US" dirty="0" err="1"/>
              <a:t>dalam</a:t>
            </a:r>
            <a:r>
              <a:rPr lang="en-US" dirty="0"/>
              <a:t> data yang </a:t>
            </a:r>
            <a:r>
              <a:rPr lang="en-US" dirty="0" err="1"/>
              <a:t>besar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490" y="3466600"/>
            <a:ext cx="7653020" cy="27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Graph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r>
                  <a:rPr lang="en-US" dirty="0"/>
                  <a:t> yang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sejumlah</a:t>
                </a:r>
                <a:r>
                  <a:rPr lang="en-US" dirty="0"/>
                  <a:t> </a:t>
                </a:r>
                <a:r>
                  <a:rPr lang="en-US" dirty="0" err="1"/>
                  <a:t>titik-titik</a:t>
                </a:r>
                <a:r>
                  <a:rPr lang="en-US" dirty="0"/>
                  <a:t>, yang </a:t>
                </a:r>
                <a:r>
                  <a:rPr lang="en-US" dirty="0" err="1"/>
                  <a:t>disebut</a:t>
                </a:r>
                <a:r>
                  <a:rPr lang="en-US" dirty="0"/>
                  <a:t> </a:t>
                </a:r>
                <a:r>
                  <a:rPr lang="en-US" dirty="0" err="1"/>
                  <a:t>simpul</a:t>
                </a:r>
                <a:r>
                  <a:rPr lang="en-US" dirty="0"/>
                  <a:t> (</a:t>
                </a:r>
                <a:r>
                  <a:rPr lang="en-US" i="1" dirty="0"/>
                  <a:t>vertex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i="1" dirty="0"/>
                  <a:t>node</a:t>
                </a:r>
                <a:r>
                  <a:rPr lang="en-US" dirty="0"/>
                  <a:t>), yang </a:t>
                </a:r>
                <a:r>
                  <a:rPr lang="en-US" dirty="0" err="1"/>
                  <a:t>saling</a:t>
                </a:r>
                <a:r>
                  <a:rPr lang="en-US" dirty="0"/>
                  <a:t> </a:t>
                </a:r>
                <a:r>
                  <a:rPr lang="en-US" dirty="0" err="1"/>
                  <a:t>dihubungkan</a:t>
                </a:r>
                <a:r>
                  <a:rPr lang="en-US" dirty="0"/>
                  <a:t> </a:t>
                </a:r>
                <a:r>
                  <a:rPr lang="en-US" dirty="0" err="1"/>
                  <a:t>melalui</a:t>
                </a:r>
                <a:r>
                  <a:rPr lang="en-US" dirty="0"/>
                  <a:t> </a:t>
                </a:r>
                <a:r>
                  <a:rPr lang="en-US" dirty="0" err="1"/>
                  <a:t>garis-garis</a:t>
                </a:r>
                <a:r>
                  <a:rPr lang="en-US" dirty="0"/>
                  <a:t> yang </a:t>
                </a:r>
                <a:r>
                  <a:rPr lang="en-US" dirty="0" err="1"/>
                  <a:t>disebut</a:t>
                </a:r>
                <a:r>
                  <a:rPr lang="en-US" dirty="0"/>
                  <a:t> </a:t>
                </a:r>
                <a:r>
                  <a:rPr lang="en-US" dirty="0" err="1"/>
                  <a:t>sisi</a:t>
                </a:r>
                <a:r>
                  <a:rPr lang="en-US" dirty="0"/>
                  <a:t> (</a:t>
                </a:r>
                <a:r>
                  <a:rPr lang="en-US" i="1" dirty="0"/>
                  <a:t>edge</a:t>
                </a:r>
                <a:r>
                  <a:rPr lang="en-US" dirty="0"/>
                  <a:t>) (Sharma, et al., 2012</a:t>
                </a:r>
                <a:r>
                  <a:rPr lang="en-US" dirty="0" smtClean="0"/>
                  <a:t>).</a:t>
                </a:r>
              </a:p>
              <a:p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i="1" dirty="0"/>
                  <a:t>graph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dikatakan</a:t>
                </a:r>
                <a:r>
                  <a:rPr lang="en-US" dirty="0"/>
                  <a:t> </a:t>
                </a:r>
                <a:r>
                  <a:rPr lang="en-US" i="1" dirty="0"/>
                  <a:t>Attributed Relational Graph</a:t>
                </a:r>
                <a:r>
                  <a:rPr lang="en-US" dirty="0"/>
                  <a:t> (ARG) </a:t>
                </a:r>
                <a:r>
                  <a:rPr lang="en-US" dirty="0" err="1"/>
                  <a:t>ketika</a:t>
                </a:r>
                <a:r>
                  <a:rPr lang="en-US" dirty="0"/>
                  <a:t> </a:t>
                </a:r>
                <a:r>
                  <a:rPr lang="en-US" dirty="0" err="1"/>
                  <a:t>simpul-simpul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sisi-sisinya</a:t>
                </a:r>
                <a:r>
                  <a:rPr lang="en-US" dirty="0"/>
                  <a:t> </a:t>
                </a:r>
                <a:r>
                  <a:rPr lang="en-US" dirty="0" err="1"/>
                  <a:t>direpresentasikan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atribut-atribut</a:t>
                </a:r>
                <a:r>
                  <a:rPr lang="en-US" dirty="0"/>
                  <a:t> </a:t>
                </a:r>
                <a:r>
                  <a:rPr lang="en-US" dirty="0" err="1"/>
                  <a:t>tertentu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232" y="4001294"/>
            <a:ext cx="4559935" cy="2623185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255230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Segmentasi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Salah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metode</a:t>
                </a:r>
                <a:r>
                  <a:rPr lang="en-US" dirty="0"/>
                  <a:t> </a:t>
                </a:r>
                <a:r>
                  <a:rPr lang="en-US" dirty="0" err="1"/>
                  <a:t>segmentasi</a:t>
                </a:r>
                <a:r>
                  <a:rPr lang="en-US" dirty="0"/>
                  <a:t> </a:t>
                </a:r>
                <a:r>
                  <a:rPr lang="en-US" dirty="0" err="1"/>
                  <a:t>citra</a:t>
                </a:r>
                <a:r>
                  <a:rPr lang="en-US" dirty="0"/>
                  <a:t> </a:t>
                </a:r>
                <a:r>
                  <a:rPr lang="en-US" dirty="0" err="1"/>
                  <a:t>berbasis</a:t>
                </a:r>
                <a:r>
                  <a:rPr lang="en-US" dirty="0"/>
                  <a:t> </a:t>
                </a:r>
                <a:r>
                  <a:rPr lang="en-US" i="1" dirty="0"/>
                  <a:t>graph</a:t>
                </a:r>
                <a:r>
                  <a:rPr lang="en-US" dirty="0"/>
                  <a:t> </a:t>
                </a:r>
                <a:r>
                  <a:rPr lang="en-US" dirty="0" err="1"/>
                  <a:t>yaitu</a:t>
                </a:r>
                <a:r>
                  <a:rPr lang="en-US" dirty="0"/>
                  <a:t> </a:t>
                </a:r>
                <a:r>
                  <a:rPr lang="en-US" dirty="0" err="1"/>
                  <a:t>metode</a:t>
                </a:r>
                <a:r>
                  <a:rPr lang="en-US" dirty="0"/>
                  <a:t> yang </a:t>
                </a:r>
                <a:r>
                  <a:rPr lang="en-US" dirty="0" err="1"/>
                  <a:t>diusulkan</a:t>
                </a:r>
                <a:r>
                  <a:rPr lang="en-US" dirty="0"/>
                  <a:t> </a:t>
                </a:r>
                <a:r>
                  <a:rPr lang="en-US" dirty="0" err="1"/>
                  <a:t>oleh</a:t>
                </a:r>
                <a:r>
                  <a:rPr lang="en-US" dirty="0"/>
                  <a:t> </a:t>
                </a:r>
                <a:r>
                  <a:rPr lang="en-US" dirty="0" err="1" smtClean="0"/>
                  <a:t>Felzenzswalb</a:t>
                </a:r>
                <a:r>
                  <a:rPr lang="en-US" dirty="0" smtClean="0"/>
                  <a:t>. (“</a:t>
                </a:r>
                <a:r>
                  <a:rPr lang="en-US" i="1" dirty="0"/>
                  <a:t>Efficient Graph-Based Image Segmentation</a:t>
                </a:r>
                <a:r>
                  <a:rPr lang="en-US" dirty="0"/>
                  <a:t>” </a:t>
                </a:r>
                <a:r>
                  <a:rPr lang="en-US" dirty="0" smtClean="0"/>
                  <a:t>, 2004)</a:t>
                </a:r>
              </a:p>
              <a:p>
                <a:r>
                  <a:rPr lang="en-US" dirty="0" err="1"/>
                  <a:t>Melalui</a:t>
                </a:r>
                <a:r>
                  <a:rPr lang="en-US" dirty="0"/>
                  <a:t> </a:t>
                </a:r>
                <a:r>
                  <a:rPr lang="en-US" dirty="0" err="1"/>
                  <a:t>pendekatan</a:t>
                </a:r>
                <a:r>
                  <a:rPr lang="en-US" dirty="0"/>
                  <a:t> </a:t>
                </a:r>
                <a:r>
                  <a:rPr lang="en-US" i="1" dirty="0"/>
                  <a:t>graph</a:t>
                </a:r>
                <a:r>
                  <a:rPr lang="en-US" dirty="0"/>
                  <a:t>.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didefinisikan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i="1" dirty="0"/>
                  <a:t>graph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berarah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simpul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sisi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menunjukkan</a:t>
                </a:r>
                <a:r>
                  <a:rPr lang="en-US" dirty="0"/>
                  <a:t> </a:t>
                </a:r>
                <a:r>
                  <a:rPr lang="en-US" dirty="0" err="1"/>
                  <a:t>hubungan</a:t>
                </a:r>
                <a:r>
                  <a:rPr lang="en-US" dirty="0"/>
                  <a:t> </a:t>
                </a:r>
                <a:r>
                  <a:rPr lang="en-US" dirty="0" err="1"/>
                  <a:t>sepasang</a:t>
                </a:r>
                <a:r>
                  <a:rPr lang="en-US" dirty="0"/>
                  <a:t> </a:t>
                </a:r>
                <a:r>
                  <a:rPr lang="en-US" dirty="0" err="1"/>
                  <a:t>piksel</a:t>
                </a:r>
                <a:r>
                  <a:rPr lang="en-US" dirty="0"/>
                  <a:t> yang </a:t>
                </a:r>
                <a:r>
                  <a:rPr lang="en-US" dirty="0" err="1"/>
                  <a:t>bertetanggan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/>
                  <a:t>Algoritma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metode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berisi</a:t>
                </a:r>
                <a:r>
                  <a:rPr lang="en-US" dirty="0"/>
                  <a:t> </a:t>
                </a:r>
                <a:r>
                  <a:rPr lang="en-US" dirty="0" err="1"/>
                  <a:t>masukan</a:t>
                </a:r>
                <a:r>
                  <a:rPr lang="en-US" dirty="0"/>
                  <a:t> </a:t>
                </a:r>
                <a:r>
                  <a:rPr lang="en-US" dirty="0" err="1"/>
                  <a:t>berupa</a:t>
                </a:r>
                <a:r>
                  <a:rPr lang="en-US" dirty="0"/>
                  <a:t> </a:t>
                </a:r>
                <a:r>
                  <a:rPr lang="en-US" i="1" dirty="0"/>
                  <a:t>graph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simpul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sisi</a:t>
                </a:r>
                <a:r>
                  <a:rPr lang="en-US" dirty="0"/>
                  <a:t>. </a:t>
                </a:r>
                <a:r>
                  <a:rPr lang="en-US" dirty="0" err="1"/>
                  <a:t>Keluaran</a:t>
                </a:r>
                <a:r>
                  <a:rPr lang="en-US" dirty="0"/>
                  <a:t> yang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dihasilkan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segmentasi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komponen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yang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gabungan</a:t>
                </a:r>
                <a:r>
                  <a:rPr lang="en-US" dirty="0"/>
                  <a:t> </a:t>
                </a:r>
                <a:r>
                  <a:rPr lang="en-US" dirty="0" err="1"/>
                  <a:t>komponen-komponen</a:t>
                </a:r>
                <a:r>
                  <a:rPr lang="en-US" dirty="0"/>
                  <a:t> regional yang </a:t>
                </a:r>
                <a:r>
                  <a:rPr lang="en-US" dirty="0" err="1"/>
                  <a:t>telah</a:t>
                </a:r>
                <a:r>
                  <a:rPr lang="en-US" dirty="0"/>
                  <a:t> </a:t>
                </a:r>
                <a:r>
                  <a:rPr lang="en-US" dirty="0" err="1"/>
                  <a:t>dikelompokkan</a:t>
                </a:r>
                <a:r>
                  <a:rPr lang="en-US" dirty="0"/>
                  <a:t>.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739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372" y="2977515"/>
            <a:ext cx="5407978" cy="231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7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Region Adjacency Graph Mean Color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ARG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simpul-simpul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(</a:t>
            </a:r>
            <a:r>
              <a:rPr lang="en-US" i="1" dirty="0"/>
              <a:t>regions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sisi-sisi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yang </a:t>
            </a:r>
            <a:r>
              <a:rPr lang="en-US" dirty="0" err="1"/>
              <a:t>berdekatan</a:t>
            </a:r>
            <a:endParaRPr lang="en-US" dirty="0"/>
          </a:p>
        </p:txBody>
      </p:sp>
      <p:pic>
        <p:nvPicPr>
          <p:cNvPr id="4" name="Picture 3" descr="Screen Clipp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4" y="3226276"/>
            <a:ext cx="3514725" cy="324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9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Matching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Graph Matching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proses </a:t>
                </a:r>
                <a:r>
                  <a:rPr lang="en-US" dirty="0" err="1"/>
                  <a:t>pembandingan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buah</a:t>
                </a:r>
                <a:r>
                  <a:rPr lang="en-US" dirty="0"/>
                  <a:t> </a:t>
                </a:r>
                <a:r>
                  <a:rPr lang="en-US" i="1" dirty="0"/>
                  <a:t>graph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mengukur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hubungan</a:t>
                </a:r>
                <a:r>
                  <a:rPr lang="en-US" dirty="0"/>
                  <a:t> </a:t>
                </a:r>
                <a:r>
                  <a:rPr lang="en-US" dirty="0" err="1"/>
                  <a:t>kemiripan</a:t>
                </a:r>
                <a:r>
                  <a:rPr lang="en-US" dirty="0"/>
                  <a:t> </a:t>
                </a:r>
                <a:r>
                  <a:rPr lang="en-US" dirty="0" err="1"/>
                  <a:t>maupun</a:t>
                </a:r>
                <a:r>
                  <a:rPr lang="en-US" dirty="0"/>
                  <a:t> </a:t>
                </a:r>
                <a:r>
                  <a:rPr lang="en-US" dirty="0" err="1"/>
                  <a:t>ketidakmiripan</a:t>
                </a:r>
                <a:r>
                  <a:rPr lang="en-US" dirty="0"/>
                  <a:t> </a:t>
                </a:r>
                <a:r>
                  <a:rPr lang="en-US" dirty="0" err="1"/>
                  <a:t>antar</a:t>
                </a:r>
                <a:r>
                  <a:rPr lang="en-US" dirty="0"/>
                  <a:t> </a:t>
                </a:r>
                <a:r>
                  <a:rPr lang="en-US" dirty="0" err="1"/>
                  <a:t>simpul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sisi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 </a:t>
                </a:r>
                <a:r>
                  <a:rPr lang="en-US" i="1" dirty="0"/>
                  <a:t>graph</a:t>
                </a:r>
                <a:r>
                  <a:rPr lang="en-US" dirty="0"/>
                  <a:t>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/>
                  <a:t>pemetaan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simpul-simpul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i="1" dirty="0"/>
                  <a:t>graph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simpul-simpul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i="1" dirty="0"/>
                  <a:t>graph</a:t>
                </a:r>
                <a:r>
                  <a:rPr lang="en-US" dirty="0"/>
                  <a:t> lain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376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Matching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19" y="1519238"/>
            <a:ext cx="5040212" cy="196691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3881755"/>
            <a:ext cx="5429250" cy="23675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963" y="1519238"/>
            <a:ext cx="4511172" cy="196691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092" y="3824605"/>
            <a:ext cx="5200238" cy="24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2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Exact Graph Matching.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yang </a:t>
            </a:r>
            <a:r>
              <a:rPr lang="en-US" dirty="0" err="1"/>
              <a:t>identik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i="1" dirty="0"/>
              <a:t>graph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graph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Inexact Graph Matching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Error-Tolerant Graph Matching. </a:t>
            </a:r>
            <a:r>
              <a:rPr lang="en-US" dirty="0"/>
              <a:t>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graph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graph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893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VF2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351338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Cordella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2001.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i="1" dirty="0"/>
              <a:t>graph </a:t>
            </a:r>
            <a:r>
              <a:rPr lang="id-ID" dirty="0"/>
              <a:t>isomorphism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graph-</a:t>
            </a:r>
            <a:r>
              <a:rPr lang="en-US" i="1" dirty="0" err="1"/>
              <a:t>subgraph</a:t>
            </a:r>
            <a:r>
              <a:rPr lang="en-US" i="1" dirty="0"/>
              <a:t> </a:t>
            </a:r>
            <a:r>
              <a:rPr lang="en-US" dirty="0"/>
              <a:t>isomorphism yang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exact graph matching </a:t>
            </a:r>
            <a:r>
              <a:rPr lang="en-US" dirty="0"/>
              <a:t>(</a:t>
            </a:r>
            <a:r>
              <a:rPr lang="en-US" dirty="0" err="1"/>
              <a:t>Cordella</a:t>
            </a:r>
            <a:r>
              <a:rPr lang="en-US" dirty="0"/>
              <a:t>, Foggia, &amp; Vento, 2001).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442902" y="3318194"/>
            <a:ext cx="5039995" cy="4049395"/>
            <a:chOff x="0" y="0"/>
            <a:chExt cx="5818909" cy="4381995"/>
          </a:xfrm>
        </p:grpSpPr>
        <p:grpSp>
          <p:nvGrpSpPr>
            <p:cNvPr id="5" name="Group 4"/>
            <p:cNvGrpSpPr/>
            <p:nvPr/>
          </p:nvGrpSpPr>
          <p:grpSpPr>
            <a:xfrm>
              <a:off x="611608" y="178130"/>
              <a:ext cx="4725082" cy="4023873"/>
              <a:chOff x="302857" y="133336"/>
              <a:chExt cx="4725211" cy="4023873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15720" y="133336"/>
                <a:ext cx="4712348" cy="4023873"/>
                <a:chOff x="296937" y="133350"/>
                <a:chExt cx="4432001" cy="4024303"/>
              </a:xfrm>
            </p:grpSpPr>
            <p:graphicFrame>
              <p:nvGraphicFramePr>
                <p:cNvPr id="9" name="Diagram 8"/>
                <p:cNvGraphicFramePr/>
                <p:nvPr/>
              </p:nvGraphicFramePr>
              <p:xfrm>
                <a:off x="296937" y="133350"/>
                <a:ext cx="2019300" cy="1190625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graphicFrame>
              <p:nvGraphicFramePr>
                <p:cNvPr id="10" name="Diagram 9"/>
                <p:cNvGraphicFramePr/>
                <p:nvPr/>
              </p:nvGraphicFramePr>
              <p:xfrm>
                <a:off x="2557238" y="133350"/>
                <a:ext cx="2171700" cy="1190625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  <p:sp>
              <p:nvSpPr>
                <p:cNvPr id="1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495140" y="504825"/>
                  <a:ext cx="485775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lnSpc>
                      <a:spcPct val="200000"/>
                    </a:lnSpc>
                    <a:spcAft>
                      <a:spcPts val="0"/>
                    </a:spcAft>
                  </a:pPr>
                  <a:r>
                    <a:rPr lang="id-ID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G</a:t>
                  </a:r>
                  <a:r>
                    <a:rPr lang="id-ID" sz="1200" baseline="-25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1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933701" y="809625"/>
                  <a:ext cx="485775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lnSpc>
                      <a:spcPct val="200000"/>
                    </a:lnSpc>
                    <a:spcAft>
                      <a:spcPts val="0"/>
                    </a:spcAft>
                  </a:pPr>
                  <a:r>
                    <a:rPr lang="id-ID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G</a:t>
                  </a:r>
                  <a:r>
                    <a:rPr lang="id-ID" sz="1200" baseline="-25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2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71500" y="1569665"/>
                  <a:ext cx="3895725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lnSpc>
                      <a:spcPct val="200000"/>
                    </a:lnSpc>
                    <a:spcAft>
                      <a:spcPts val="0"/>
                    </a:spcAft>
                  </a:pPr>
                  <a:r>
                    <a:rPr lang="id-ID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(a). Contoh </a:t>
                  </a:r>
                  <a:r>
                    <a:rPr lang="id-ID" sz="1100" i="1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graph </a:t>
                  </a:r>
                  <a:r>
                    <a:rPr lang="id-ID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sederhana yang </a:t>
                  </a:r>
                  <a:r>
                    <a:rPr lang="id-ID" sz="1100" i="1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isomorphism</a:t>
                  </a:r>
                  <a:r>
                    <a:rPr lang="id-ID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</a:t>
                  </a:r>
                  <a:r>
                    <a:rPr lang="id-ID" sz="1100" baseline="-25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  <a:r>
                    <a:rPr lang="id-ID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dan G</a:t>
                  </a:r>
                  <a:r>
                    <a:rPr lang="id-ID" sz="1100" baseline="-250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203769" y="3730617"/>
                  <a:ext cx="3059810" cy="4270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lnSpc>
                      <a:spcPct val="200000"/>
                    </a:lnSpc>
                    <a:spcAft>
                      <a:spcPts val="0"/>
                    </a:spcAft>
                  </a:pPr>
                  <a:r>
                    <a:rPr lang="id-ID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(b). Tahapan penyelesaian algoritma</a:t>
                  </a:r>
                  <a:endPara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aphicFrame>
            <p:nvGraphicFramePr>
              <p:cNvPr id="8" name="Diagram 7"/>
              <p:cNvGraphicFramePr/>
              <p:nvPr/>
            </p:nvGraphicFramePr>
            <p:xfrm>
              <a:off x="302857" y="1915314"/>
              <a:ext cx="4446943" cy="18149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p:grpSp>
        <p:sp>
          <p:nvSpPr>
            <p:cNvPr id="6" name="Rectangle 5"/>
            <p:cNvSpPr/>
            <p:nvPr/>
          </p:nvSpPr>
          <p:spPr>
            <a:xfrm>
              <a:off x="0" y="0"/>
              <a:ext cx="5818909" cy="4381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3999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Edit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Graph edit distance </a:t>
                </a:r>
                <a:r>
                  <a:rPr lang="en-US" dirty="0"/>
                  <a:t>(GED)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teknik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mengukur</a:t>
                </a:r>
                <a:r>
                  <a:rPr lang="en-US" dirty="0"/>
                  <a:t> </a:t>
                </a:r>
                <a:r>
                  <a:rPr lang="en-US" dirty="0" err="1"/>
                  <a:t>kemiripan</a:t>
                </a:r>
                <a:r>
                  <a:rPr lang="en-US" dirty="0"/>
                  <a:t> </a:t>
                </a:r>
                <a:r>
                  <a:rPr lang="en-US" dirty="0" err="1"/>
                  <a:t>antar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buah</a:t>
                </a:r>
                <a:r>
                  <a:rPr lang="en-US" dirty="0"/>
                  <a:t> </a:t>
                </a:r>
                <a:r>
                  <a:rPr lang="en-US" i="1" dirty="0"/>
                  <a:t>graph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/>
                  <a:t>Penerapan</a:t>
                </a:r>
                <a:r>
                  <a:rPr lang="en-US" dirty="0"/>
                  <a:t> </a:t>
                </a:r>
                <a:r>
                  <a:rPr lang="en-US" dirty="0" err="1"/>
                  <a:t>utamanya</a:t>
                </a:r>
                <a:r>
                  <a:rPr lang="en-US" dirty="0"/>
                  <a:t> </a:t>
                </a:r>
                <a:r>
                  <a:rPr lang="en-US" dirty="0" err="1"/>
                  <a:t>yaitu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i="1" dirty="0"/>
                  <a:t>inexact graph matching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i="1" dirty="0"/>
                  <a:t>error-tolerant</a:t>
                </a:r>
                <a:r>
                  <a:rPr lang="en-US" dirty="0"/>
                  <a:t> </a:t>
                </a:r>
                <a:r>
                  <a:rPr lang="en-US" i="1" dirty="0"/>
                  <a:t>pattern recognition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𝐺𝐸𝐷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1,…,,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∈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dirty="0"/>
                  <a:t>	(1)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26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Edit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1" dirty="0"/>
              <a:t>Vertex </a:t>
            </a:r>
            <a:r>
              <a:rPr lang="en-US" i="1" dirty="0" smtClean="0"/>
              <a:t>Insertion</a:t>
            </a:r>
            <a:endParaRPr lang="en-US" dirty="0"/>
          </a:p>
          <a:p>
            <a:pPr lvl="0"/>
            <a:r>
              <a:rPr lang="en-US" i="1" dirty="0"/>
              <a:t>Vertex </a:t>
            </a:r>
            <a:r>
              <a:rPr lang="en-US" i="1" dirty="0" smtClean="0"/>
              <a:t>Deletion</a:t>
            </a:r>
          </a:p>
          <a:p>
            <a:pPr lvl="0"/>
            <a:r>
              <a:rPr lang="en-US" i="1" dirty="0" smtClean="0"/>
              <a:t>Vertex </a:t>
            </a:r>
            <a:r>
              <a:rPr lang="en-US" i="1" dirty="0" err="1" smtClean="0"/>
              <a:t>Subtitution</a:t>
            </a:r>
            <a:endParaRPr lang="en-US" i="1" dirty="0" smtClean="0"/>
          </a:p>
          <a:p>
            <a:pPr lvl="0"/>
            <a:r>
              <a:rPr lang="en-US" i="1" dirty="0" smtClean="0"/>
              <a:t>Edge Insertion</a:t>
            </a:r>
          </a:p>
          <a:p>
            <a:pPr lvl="0"/>
            <a:r>
              <a:rPr lang="en-US" i="1" dirty="0" smtClean="0"/>
              <a:t>Edge Deletion</a:t>
            </a:r>
            <a:endParaRPr lang="en-US" dirty="0"/>
          </a:p>
          <a:p>
            <a:pPr lvl="0"/>
            <a:r>
              <a:rPr lang="en-US" i="1" dirty="0"/>
              <a:t>Edge </a:t>
            </a:r>
            <a:r>
              <a:rPr lang="en-US" i="1" dirty="0" smtClean="0"/>
              <a:t>Substitution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0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</a:t>
            </a:r>
            <a:r>
              <a:rPr lang="en-US" dirty="0" err="1" smtClean="0"/>
              <a:t>Persentasi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522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90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Python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interpreter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.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1991 </a:t>
            </a:r>
            <a:r>
              <a:rPr lang="en-US" dirty="0" err="1"/>
              <a:t>oleh</a:t>
            </a:r>
            <a:r>
              <a:rPr lang="en-US" dirty="0"/>
              <a:t> Guido van </a:t>
            </a:r>
            <a:r>
              <a:rPr lang="en-US" dirty="0" err="1"/>
              <a:t>Rossum</a:t>
            </a:r>
            <a:r>
              <a:rPr lang="en-US" dirty="0"/>
              <a:t>.</a:t>
            </a:r>
          </a:p>
          <a:p>
            <a:r>
              <a:rPr lang="en-US" i="1" dirty="0" err="1" smtClean="0"/>
              <a:t>NumPy</a:t>
            </a:r>
            <a:endParaRPr lang="en-US" i="1" dirty="0" smtClean="0"/>
          </a:p>
          <a:p>
            <a:pPr lvl="0"/>
            <a:r>
              <a:rPr lang="en-US" i="1" dirty="0" err="1"/>
              <a:t>Matplotlib</a:t>
            </a:r>
            <a:endParaRPr lang="en-US" dirty="0"/>
          </a:p>
          <a:p>
            <a:pPr lvl="0"/>
            <a:r>
              <a:rPr lang="en-US" i="1" dirty="0" err="1"/>
              <a:t>Virtualenv</a:t>
            </a:r>
            <a:endParaRPr lang="en-US" dirty="0"/>
          </a:p>
          <a:p>
            <a:pPr lvl="0"/>
            <a:r>
              <a:rPr lang="en-US" i="1" dirty="0" err="1"/>
              <a:t>Jupyter</a:t>
            </a:r>
            <a:r>
              <a:rPr lang="en-US" i="1" dirty="0"/>
              <a:t> Notebook</a:t>
            </a:r>
            <a:endParaRPr lang="en-US" dirty="0"/>
          </a:p>
          <a:p>
            <a:pPr lvl="0"/>
            <a:r>
              <a:rPr lang="en-US" i="1" dirty="0" err="1"/>
              <a:t>Scikit</a:t>
            </a:r>
            <a:r>
              <a:rPr lang="en-US" i="1" dirty="0"/>
              <a:t>-Image</a:t>
            </a:r>
            <a:endParaRPr lang="en-US" dirty="0"/>
          </a:p>
          <a:p>
            <a:pPr lvl="0"/>
            <a:r>
              <a:rPr lang="en-US" i="1" dirty="0" err="1"/>
              <a:t>NetworkX</a:t>
            </a:r>
            <a:endParaRPr lang="en-US" dirty="0"/>
          </a:p>
          <a:p>
            <a:pPr lvl="0"/>
            <a:r>
              <a:rPr lang="en-US" i="1" dirty="0" smtClean="0"/>
              <a:t>Flask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19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98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Sistematika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22" y="2190750"/>
            <a:ext cx="9814928" cy="355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62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Literasi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literatur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penelitian-penelitian</a:t>
            </a:r>
            <a:r>
              <a:rPr lang="en-US" dirty="0"/>
              <a:t> yang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i="1" dirty="0"/>
              <a:t>graph</a:t>
            </a:r>
            <a:r>
              <a:rPr lang="en-US" dirty="0"/>
              <a:t>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,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pengklasifikasian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teknik-teknik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i="1" dirty="0"/>
              <a:t>state-of-the-art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(Sharma, et al., 2012)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i="1" dirty="0"/>
              <a:t>Histological Images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rujukan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 smtClean="0"/>
              <a:t>.</a:t>
            </a:r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digital agar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optimal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89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Persiapan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sintetis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200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digital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64 x 64 </a:t>
            </a:r>
            <a:r>
              <a:rPr lang="en-US" dirty="0" err="1"/>
              <a:t>piksel</a:t>
            </a:r>
            <a:r>
              <a:rPr lang="en-US" dirty="0"/>
              <a:t>. Data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4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masing-masingnya</a:t>
            </a:r>
            <a:r>
              <a:rPr lang="en-US" dirty="0"/>
              <a:t> </a:t>
            </a:r>
            <a:r>
              <a:rPr lang="en-US" dirty="0" err="1"/>
              <a:t>berjumlah</a:t>
            </a:r>
            <a:r>
              <a:rPr lang="en-US" dirty="0"/>
              <a:t> 50 </a:t>
            </a:r>
            <a:r>
              <a:rPr lang="en-US" dirty="0" err="1" smtClean="0"/>
              <a:t>buah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52220" y="3753309"/>
            <a:ext cx="8087559" cy="1468395"/>
            <a:chOff x="230820" y="17769"/>
            <a:chExt cx="4057458" cy="737197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" r="1408"/>
            <a:stretch/>
          </p:blipFill>
          <p:spPr bwMode="auto">
            <a:xfrm>
              <a:off x="230820" y="35511"/>
              <a:ext cx="719455" cy="719455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32" r="1732" b="5714"/>
            <a:stretch/>
          </p:blipFill>
          <p:spPr bwMode="auto">
            <a:xfrm>
              <a:off x="1305017" y="35511"/>
              <a:ext cx="719455" cy="719455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9" r="1449"/>
            <a:stretch/>
          </p:blipFill>
          <p:spPr bwMode="auto">
            <a:xfrm>
              <a:off x="3568823" y="17769"/>
              <a:ext cx="719455" cy="719455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 descr="Screen Clippi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24" r="-1862" b="4655"/>
            <a:stretch/>
          </p:blipFill>
          <p:spPr bwMode="auto">
            <a:xfrm>
              <a:off x="2370337" y="35511"/>
              <a:ext cx="757555" cy="719455"/>
            </a:xfrm>
            <a:prstGeom prst="rect">
              <a:avLst/>
            </a:prstGeom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1842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Persiapan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Motif </a:t>
            </a:r>
            <a:r>
              <a:rPr lang="en-US" dirty="0" err="1"/>
              <a:t>inti</a:t>
            </a:r>
            <a:r>
              <a:rPr lang="en-US" dirty="0"/>
              <a:t> batik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 </a:t>
            </a:r>
            <a:r>
              <a:rPr lang="en-US" dirty="0" err="1" smtClean="0"/>
              <a:t>varian</a:t>
            </a:r>
            <a:r>
              <a:rPr lang="en-US" dirty="0" smtClean="0"/>
              <a:t>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Batik </a:t>
            </a:r>
            <a:r>
              <a:rPr lang="en-US" dirty="0" err="1" smtClean="0"/>
              <a:t>Grompol</a:t>
            </a:r>
            <a:endParaRPr lang="en-US" dirty="0" smtClean="0"/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Batik </a:t>
            </a:r>
            <a:r>
              <a:rPr lang="en-US" dirty="0" err="1" smtClean="0"/>
              <a:t>Parang</a:t>
            </a:r>
            <a:endParaRPr lang="en-US" dirty="0" smtClean="0"/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Batik </a:t>
            </a:r>
            <a:r>
              <a:rPr lang="en-US" dirty="0" err="1" smtClean="0"/>
              <a:t>Kawung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jenis</a:t>
            </a:r>
            <a:r>
              <a:rPr lang="en-US" dirty="0"/>
              <a:t> motif batik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60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 set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40" y="2626519"/>
            <a:ext cx="4389120" cy="1374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5218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Segmentasi</a:t>
            </a:r>
            <a:r>
              <a:rPr lang="en-US" dirty="0" smtClean="0"/>
              <a:t> Citra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Input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digital 64 x 64 x 3.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, </a:t>
            </a:r>
            <a:r>
              <a:rPr lang="en-US" i="1" dirty="0"/>
              <a:t>output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label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i="1" dirty="0"/>
              <a:t>array </a:t>
            </a:r>
            <a:r>
              <a:rPr lang="en-US" dirty="0"/>
              <a:t>n-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id-ID" i="1" dirty="0"/>
              <a:t>64</a:t>
            </a:r>
            <a:r>
              <a:rPr lang="en-US" dirty="0"/>
              <a:t> x 64 yang  </a:t>
            </a:r>
            <a:r>
              <a:rPr lang="en-US" dirty="0" err="1"/>
              <a:t>menunjukkan</a:t>
            </a:r>
            <a:r>
              <a:rPr lang="en-US" dirty="0"/>
              <a:t> label </a:t>
            </a:r>
            <a:r>
              <a:rPr lang="en-US" i="1" dirty="0"/>
              <a:t>region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piksel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78348" y="3548197"/>
            <a:ext cx="7635304" cy="2628766"/>
            <a:chOff x="0" y="0"/>
            <a:chExt cx="4362450" cy="144081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400175" cy="14001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9900" y="47625"/>
              <a:ext cx="1352550" cy="1393190"/>
            </a:xfrm>
            <a:prstGeom prst="rect">
              <a:avLst/>
            </a:prstGeom>
          </p:spPr>
        </p:pic>
        <p:sp>
          <p:nvSpPr>
            <p:cNvPr id="9" name="Right Arrow 8"/>
            <p:cNvSpPr/>
            <p:nvPr/>
          </p:nvSpPr>
          <p:spPr>
            <a:xfrm>
              <a:off x="1666875" y="390525"/>
              <a:ext cx="1162050" cy="609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200000"/>
                </a:lnSpc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Segmentasi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4989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Ekstraksi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Pembangunan RAG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12410" y="1870426"/>
            <a:ext cx="10341390" cy="1955616"/>
            <a:chOff x="0" y="0"/>
            <a:chExt cx="4802025" cy="907941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0"/>
              <a:ext cx="3776102" cy="892614"/>
              <a:chOff x="0" y="0"/>
              <a:chExt cx="4562475" cy="10795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79500" cy="10795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0" b="610"/>
              <a:stretch/>
            </p:blipFill>
            <p:spPr bwMode="auto">
              <a:xfrm>
                <a:off x="2390775" y="0"/>
                <a:ext cx="1079500" cy="1079500"/>
              </a:xfrm>
              <a:prstGeom prst="rect">
                <a:avLst/>
              </a:prstGeom>
              <a:ln w="952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1" name="Right Arrow 10"/>
              <p:cNvSpPr/>
              <p:nvPr/>
            </p:nvSpPr>
            <p:spPr>
              <a:xfrm>
                <a:off x="1202719" y="276225"/>
                <a:ext cx="997556" cy="56347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id-ID" sz="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Segmentasi</a:t>
                </a:r>
                <a:endPara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ight Arrow 11"/>
              <p:cNvSpPr/>
              <p:nvPr/>
            </p:nvSpPr>
            <p:spPr>
              <a:xfrm>
                <a:off x="3638550" y="276225"/>
                <a:ext cx="923925" cy="56347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id-ID" sz="9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RAG</a:t>
                </a:r>
                <a:endPara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0" r="560"/>
            <a:stretch/>
          </p:blipFill>
          <p:spPr bwMode="auto">
            <a:xfrm>
              <a:off x="3909850" y="15766"/>
              <a:ext cx="892175" cy="892175"/>
            </a:xfrm>
            <a:prstGeom prst="rect">
              <a:avLst/>
            </a:prstGeom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838200" y="4464727"/>
            <a:ext cx="10784305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93750" lvl="3" indent="-336550">
              <a:buFont typeface="+mj-lt"/>
              <a:buAutoNum type="arabicPeriod"/>
            </a:pPr>
            <a:r>
              <a:rPr lang="en-US" sz="3200" i="1" dirty="0" smtClean="0"/>
              <a:t>Nodes</a:t>
            </a:r>
          </a:p>
          <a:p>
            <a:pPr marL="793750" lvl="3" indent="-336550">
              <a:buFont typeface="+mj-lt"/>
              <a:buAutoNum type="arabicPeriod"/>
            </a:pPr>
            <a:r>
              <a:rPr lang="en-US" sz="3200" i="1" dirty="0" smtClean="0"/>
              <a:t>Total Color</a:t>
            </a:r>
            <a:endParaRPr lang="en-US" sz="3200" dirty="0"/>
          </a:p>
          <a:p>
            <a:pPr marL="793750" lvl="3" indent="-336550" algn="just">
              <a:buFont typeface="+mj-lt"/>
              <a:buAutoNum type="arabicPeriod"/>
            </a:pPr>
            <a:r>
              <a:rPr lang="en-US" sz="3200" i="1" dirty="0" smtClean="0"/>
              <a:t>Centroid</a:t>
            </a:r>
            <a:endParaRPr lang="en-US" sz="3200" dirty="0"/>
          </a:p>
          <a:p>
            <a:pPr marL="793750" lvl="3" indent="-336550">
              <a:buFont typeface="+mj-lt"/>
              <a:buAutoNum type="arabicPeriod"/>
            </a:pPr>
            <a:r>
              <a:rPr lang="en-US" sz="3200" i="1" dirty="0"/>
              <a:t>Mean </a:t>
            </a:r>
            <a:r>
              <a:rPr lang="en-US" sz="3200" i="1" dirty="0" smtClean="0"/>
              <a:t>Color</a:t>
            </a:r>
            <a:endParaRPr lang="en-US" sz="3200" dirty="0"/>
          </a:p>
          <a:p>
            <a:pPr marL="793750" lvl="3" indent="-336550">
              <a:buFont typeface="+mj-lt"/>
              <a:buAutoNum type="arabicPeriod"/>
            </a:pPr>
            <a:r>
              <a:rPr lang="en-US" sz="3200" i="1" dirty="0" smtClean="0"/>
              <a:t>Edges</a:t>
            </a:r>
          </a:p>
          <a:p>
            <a:pPr marL="793750" lvl="3" indent="-336550">
              <a:buFont typeface="+mj-lt"/>
              <a:buAutoNum type="arabicPeriod"/>
            </a:pPr>
            <a:r>
              <a:rPr lang="en-US" sz="3200" i="1" dirty="0" smtClean="0"/>
              <a:t>Weight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6479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data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kemiripan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graph matching</a:t>
            </a:r>
            <a:r>
              <a:rPr lang="en-US" dirty="0"/>
              <a:t> yang </a:t>
            </a:r>
            <a:r>
              <a:rPr lang="en-US" dirty="0" err="1"/>
              <a:t>ditetapkan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VF2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i="1" dirty="0"/>
              <a:t>graph isomorphism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parameter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Graph Edit Distance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penyetelan</a:t>
            </a:r>
            <a:r>
              <a:rPr lang="en-US" dirty="0"/>
              <a:t> parameter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cost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pencocokkan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fleksibel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003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i="1" dirty="0"/>
              <a:t>Processor</a:t>
            </a:r>
            <a:r>
              <a:rPr lang="en-US" dirty="0"/>
              <a:t>	: Intel® Celeron® CPU B820 @ 1.70GHz</a:t>
            </a:r>
          </a:p>
          <a:p>
            <a:pPr lvl="1"/>
            <a:r>
              <a:rPr lang="en-US" dirty="0"/>
              <a:t>RAM	: 4.00 GB</a:t>
            </a:r>
          </a:p>
          <a:p>
            <a:pPr lvl="1"/>
            <a:r>
              <a:rPr lang="en-US" i="1" dirty="0"/>
              <a:t>Disk Space	</a:t>
            </a:r>
            <a:r>
              <a:rPr lang="en-US" dirty="0"/>
              <a:t>: HDD 500 GB 5400 rpm</a:t>
            </a:r>
          </a:p>
          <a:p>
            <a:pPr lvl="1"/>
            <a:r>
              <a:rPr lang="en-US" i="1" dirty="0"/>
              <a:t>Video Graphics	</a:t>
            </a:r>
            <a:r>
              <a:rPr lang="en-US" dirty="0"/>
              <a:t>: Intel HD </a:t>
            </a:r>
            <a:r>
              <a:rPr lang="en-US" dirty="0" smtClean="0"/>
              <a:t>Graphic</a:t>
            </a:r>
          </a:p>
          <a:p>
            <a:pPr lvl="0"/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	: Windows 8.1 Enterprise 64-bit</a:t>
            </a:r>
          </a:p>
          <a:p>
            <a:pPr lvl="1"/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	: Python 2.7</a:t>
            </a:r>
          </a:p>
          <a:p>
            <a:pPr lvl="1"/>
            <a:r>
              <a:rPr lang="en-US" dirty="0" err="1"/>
              <a:t>Aplikasi</a:t>
            </a:r>
            <a:r>
              <a:rPr lang="en-US" dirty="0"/>
              <a:t>	:	Notepad ++, Sublime Text 3, Adobe Photoshop CS6, Paint</a:t>
            </a:r>
          </a:p>
          <a:p>
            <a:pPr lvl="1"/>
            <a:r>
              <a:rPr lang="en-US" dirty="0"/>
              <a:t>Library </a:t>
            </a:r>
            <a:r>
              <a:rPr lang="en-US" dirty="0" err="1"/>
              <a:t>Tambahan</a:t>
            </a:r>
            <a:r>
              <a:rPr lang="en-US" dirty="0"/>
              <a:t>	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-Image,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NetworkX</a:t>
            </a:r>
            <a:r>
              <a:rPr lang="en-US" dirty="0"/>
              <a:t> 1.9, </a:t>
            </a:r>
            <a:r>
              <a:rPr lang="en-US" dirty="0" err="1"/>
              <a:t>Virtualenv</a:t>
            </a:r>
            <a:r>
              <a:rPr lang="en-US" dirty="0"/>
              <a:t>, Flask,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1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26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</a:t>
            </a:r>
            <a:r>
              <a:rPr lang="en-US" dirty="0" err="1" smtClean="0"/>
              <a:t>Segmentasi</a:t>
            </a:r>
            <a:r>
              <a:rPr lang="en-US" dirty="0" smtClean="0"/>
              <a:t> Citra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706" y="1825624"/>
            <a:ext cx="1970725" cy="44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82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</a:t>
            </a:r>
            <a:r>
              <a:rPr lang="en-US" dirty="0" err="1" smtClean="0"/>
              <a:t>Pencocokan</a:t>
            </a:r>
            <a:r>
              <a:rPr lang="en-US" dirty="0" smtClean="0"/>
              <a:t> Citra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085" y="1304738"/>
            <a:ext cx="2855061" cy="48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02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Desain</a:t>
            </a:r>
            <a:r>
              <a:rPr lang="en-US" b="1" dirty="0"/>
              <a:t> </a:t>
            </a:r>
            <a:r>
              <a:rPr lang="en-US" b="1" dirty="0" err="1"/>
              <a:t>Antarmuka</a:t>
            </a:r>
            <a:r>
              <a:rPr lang="en-US" b="1" dirty="0"/>
              <a:t> </a:t>
            </a:r>
            <a:r>
              <a:rPr lang="en-US" b="1" dirty="0" smtClean="0"/>
              <a:t>Program :</a:t>
            </a:r>
            <a:br>
              <a:rPr lang="en-US" b="1" dirty="0" smtClean="0"/>
            </a:br>
            <a:r>
              <a:rPr lang="en-US" b="1" dirty="0" err="1" smtClean="0"/>
              <a:t>Halaman</a:t>
            </a:r>
            <a:r>
              <a:rPr lang="en-US" b="1" dirty="0" smtClean="0"/>
              <a:t> </a:t>
            </a:r>
            <a:r>
              <a:rPr lang="en-US" b="1" dirty="0" err="1" smtClean="0"/>
              <a:t>Masukan</a:t>
            </a:r>
            <a:r>
              <a:rPr lang="en-US" b="1" dirty="0" smtClean="0"/>
              <a:t> Citra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020" y="1825625"/>
            <a:ext cx="4439959" cy="4351338"/>
          </a:xfrm>
          <a:prstGeom prst="rect">
            <a:avLst/>
          </a:prstGeom>
          <a:ln>
            <a:noFill/>
          </a:ln>
          <a:effectLst>
            <a:outerShdw blurRad="63500" sx="101000" sy="101000" algn="ctr" rotWithShape="0">
              <a:prstClr val="black">
                <a:alpha val="44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996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Desain</a:t>
            </a:r>
            <a:r>
              <a:rPr lang="en-US" b="1" dirty="0"/>
              <a:t> </a:t>
            </a:r>
            <a:r>
              <a:rPr lang="en-US" b="1" dirty="0" err="1"/>
              <a:t>Antarmuka</a:t>
            </a:r>
            <a:r>
              <a:rPr lang="en-US" b="1" dirty="0"/>
              <a:t> </a:t>
            </a:r>
            <a:r>
              <a:rPr lang="en-US" b="1" dirty="0" smtClean="0"/>
              <a:t>Program :</a:t>
            </a:r>
            <a:br>
              <a:rPr lang="en-US" b="1" dirty="0" smtClean="0"/>
            </a:br>
            <a:r>
              <a:rPr lang="en-US" b="1" dirty="0" err="1" smtClean="0"/>
              <a:t>Halaman</a:t>
            </a:r>
            <a:r>
              <a:rPr lang="en-US" b="1" dirty="0" smtClean="0"/>
              <a:t> </a:t>
            </a:r>
            <a:r>
              <a:rPr lang="en-US" b="1" dirty="0" err="1" smtClean="0"/>
              <a:t>Segmentasi</a:t>
            </a:r>
            <a:r>
              <a:rPr lang="en-US" b="1" dirty="0" smtClean="0"/>
              <a:t> Citra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04" y="1825625"/>
            <a:ext cx="3466592" cy="4351338"/>
          </a:xfrm>
          <a:prstGeom prst="rect">
            <a:avLst/>
          </a:prstGeom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7920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Desain</a:t>
            </a:r>
            <a:r>
              <a:rPr lang="en-US" b="1" dirty="0"/>
              <a:t> </a:t>
            </a:r>
            <a:r>
              <a:rPr lang="en-US" b="1" dirty="0" err="1"/>
              <a:t>Antarmuka</a:t>
            </a:r>
            <a:r>
              <a:rPr lang="en-US" b="1" dirty="0"/>
              <a:t> </a:t>
            </a:r>
            <a:r>
              <a:rPr lang="en-US" b="1" dirty="0" smtClean="0"/>
              <a:t>Program :</a:t>
            </a:r>
            <a:br>
              <a:rPr lang="en-US" b="1" dirty="0" smtClean="0"/>
            </a:br>
            <a:r>
              <a:rPr lang="en-US" b="1" dirty="0" err="1" smtClean="0"/>
              <a:t>Halaman</a:t>
            </a:r>
            <a:r>
              <a:rPr lang="en-US" b="1" dirty="0" smtClean="0"/>
              <a:t> Graph Matching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112" y="1901031"/>
            <a:ext cx="4594309" cy="4492440"/>
          </a:xfrm>
          <a:prstGeom prst="rect">
            <a:avLst/>
          </a:prstGeom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4677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37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Segmentasi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720730"/>
              </p:ext>
            </p:extLst>
          </p:nvPr>
        </p:nvGraphicFramePr>
        <p:xfrm>
          <a:off x="1013255" y="1517693"/>
          <a:ext cx="10008974" cy="5699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1657"/>
                <a:gridCol w="1571657"/>
                <a:gridCol w="1571657"/>
                <a:gridCol w="1571657"/>
                <a:gridCol w="1571657"/>
                <a:gridCol w="2150689"/>
              </a:tblGrid>
              <a:tr h="255961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min_size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Kelompok Citra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Cluster Unik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</a:tr>
              <a:tr h="255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III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</a:tr>
              <a:tr h="2559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993" marR="4799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66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Segmentasi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3532"/>
            <a:ext cx="4622190" cy="5057073"/>
          </a:xfrm>
        </p:spPr>
      </p:pic>
      <p:pic>
        <p:nvPicPr>
          <p:cNvPr id="2062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 t="2341" b="2341"/>
          <a:stretch>
            <a:fillRect/>
          </a:stretch>
        </p:blipFill>
        <p:spPr bwMode="auto">
          <a:xfrm>
            <a:off x="0" y="0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5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" t="2727" b="2727"/>
          <a:stretch>
            <a:fillRect/>
          </a:stretch>
        </p:blipFill>
        <p:spPr bwMode="auto">
          <a:xfrm>
            <a:off x="0" y="0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5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5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" t="3050" r="-2" b="1830"/>
          <a:stretch>
            <a:fillRect/>
          </a:stretch>
        </p:blipFill>
        <p:spPr bwMode="auto">
          <a:xfrm>
            <a:off x="0" y="0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5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" b="914"/>
          <a:stretch>
            <a:fillRect/>
          </a:stretch>
        </p:blipFill>
        <p:spPr bwMode="auto">
          <a:xfrm>
            <a:off x="0" y="0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5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" b="926"/>
          <a:stretch>
            <a:fillRect/>
          </a:stretch>
        </p:blipFill>
        <p:spPr bwMode="auto">
          <a:xfrm>
            <a:off x="0" y="0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5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5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 r="310"/>
          <a:stretch>
            <a:fillRect/>
          </a:stretch>
        </p:blipFill>
        <p:spPr bwMode="auto">
          <a:xfrm>
            <a:off x="0" y="0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5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6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" b="610"/>
          <a:stretch>
            <a:fillRect/>
          </a:stretch>
        </p:blipFill>
        <p:spPr bwMode="auto">
          <a:xfrm>
            <a:off x="0" y="0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290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Ekstraksi</a:t>
            </a:r>
            <a:r>
              <a:rPr lang="en-US" dirty="0" smtClean="0"/>
              <a:t> RAG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40" y="742779"/>
            <a:ext cx="5211449" cy="5453510"/>
          </a:xfrm>
        </p:spPr>
      </p:pic>
    </p:spTree>
    <p:extLst>
      <p:ext uri="{BB962C8B-B14F-4D97-AF65-F5344CB8AC3E}">
        <p14:creationId xmlns:p14="http://schemas.microsoft.com/office/powerpoint/2010/main" val="2390260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Matching : </a:t>
            </a:r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VF2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137" y="1521438"/>
            <a:ext cx="6785810" cy="4936372"/>
          </a:xfrm>
        </p:spPr>
      </p:pic>
    </p:spTree>
    <p:extLst>
      <p:ext uri="{BB962C8B-B14F-4D97-AF65-F5344CB8AC3E}">
        <p14:creationId xmlns:p14="http://schemas.microsoft.com/office/powerpoint/2010/main" val="414337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Indonesia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kebudayaan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kebudayaan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corak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keunikan</a:t>
            </a:r>
            <a:r>
              <a:rPr lang="en-US" dirty="0"/>
              <a:t> </a:t>
            </a:r>
            <a:r>
              <a:rPr lang="en-US" dirty="0" err="1"/>
              <a:t>tersendiri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seni</a:t>
            </a:r>
            <a:r>
              <a:rPr lang="en-US" dirty="0"/>
              <a:t>. Indonesia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 </a:t>
            </a:r>
            <a:r>
              <a:rPr lang="en-US" dirty="0" err="1"/>
              <a:t>seni</a:t>
            </a:r>
            <a:r>
              <a:rPr lang="en-US" dirty="0"/>
              <a:t> motif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batik.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di </a:t>
            </a:r>
            <a:r>
              <a:rPr lang="en-US" dirty="0" err="1"/>
              <a:t>indonesia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 </a:t>
            </a:r>
            <a:r>
              <a:rPr lang="en-US" dirty="0" err="1"/>
              <a:t>batiknya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. </a:t>
            </a:r>
            <a:r>
              <a:rPr lang="en-US" dirty="0" err="1"/>
              <a:t>Bahkan</a:t>
            </a:r>
            <a:r>
              <a:rPr lang="en-US" dirty="0"/>
              <a:t> batik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UNESCO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Warisan</a:t>
            </a:r>
            <a:r>
              <a:rPr lang="en-US" dirty="0"/>
              <a:t> </a:t>
            </a:r>
            <a:r>
              <a:rPr lang="en-US" dirty="0" err="1"/>
              <a:t>Kemanusiaan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Nonbendawi</a:t>
            </a:r>
            <a:endParaRPr lang="en-US" dirty="0" smtClean="0"/>
          </a:p>
          <a:p>
            <a:pPr algn="just"/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motif batik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tepi</a:t>
            </a:r>
            <a:r>
              <a:rPr lang="en-US" dirty="0"/>
              <a:t> </a:t>
            </a:r>
            <a:r>
              <a:rPr lang="en-US" i="1" dirty="0"/>
              <a:t>Canny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K-Nearest</a:t>
            </a:r>
            <a:r>
              <a:rPr lang="en-US" dirty="0"/>
              <a:t> </a:t>
            </a:r>
            <a:r>
              <a:rPr lang="en-US" i="1" dirty="0"/>
              <a:t>Neighbor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66,67 % </a:t>
            </a:r>
            <a:r>
              <a:rPr lang="en-US" dirty="0" err="1"/>
              <a:t>dengan</a:t>
            </a:r>
            <a:r>
              <a:rPr lang="en-US" dirty="0"/>
              <a:t> menggunakan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lower threshold = 0,010</a:t>
            </a:r>
            <a:r>
              <a:rPr lang="en-US" dirty="0"/>
              <a:t>, </a:t>
            </a:r>
            <a:r>
              <a:rPr lang="en-US" i="1" dirty="0"/>
              <a:t>upper </a:t>
            </a:r>
            <a:r>
              <a:rPr lang="en-US" i="1" dirty="0" err="1"/>
              <a:t>threshod</a:t>
            </a:r>
            <a:r>
              <a:rPr lang="en-US" dirty="0"/>
              <a:t> = 0,115, </a:t>
            </a:r>
            <a:r>
              <a:rPr lang="en-US" dirty="0" err="1"/>
              <a:t>dan</a:t>
            </a:r>
            <a:r>
              <a:rPr lang="en-US" dirty="0"/>
              <a:t> k=1 (</a:t>
            </a:r>
            <a:r>
              <a:rPr lang="en-US" dirty="0" err="1"/>
              <a:t>Yodha</a:t>
            </a:r>
            <a:r>
              <a:rPr lang="en-US" dirty="0"/>
              <a:t> &amp; </a:t>
            </a:r>
            <a:r>
              <a:rPr lang="en-US" dirty="0" err="1"/>
              <a:t>Kurniawan</a:t>
            </a:r>
            <a:r>
              <a:rPr lang="en-US" dirty="0"/>
              <a:t>, 2014</a:t>
            </a:r>
            <a:r>
              <a:rPr lang="en-US" dirty="0" smtClean="0"/>
              <a:t>).</a:t>
            </a:r>
          </a:p>
          <a:p>
            <a:pPr algn="just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proses </a:t>
            </a:r>
            <a:r>
              <a:rPr lang="en-US" i="1" dirty="0"/>
              <a:t>retrieval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motif </a:t>
            </a:r>
            <a:r>
              <a:rPr lang="en-US" dirty="0" err="1"/>
              <a:t>inti</a:t>
            </a:r>
            <a:r>
              <a:rPr lang="en-US" dirty="0"/>
              <a:t> batik </a:t>
            </a:r>
            <a:r>
              <a:rPr lang="en-US" dirty="0" err="1"/>
              <a:t>dengan</a:t>
            </a:r>
            <a:r>
              <a:rPr lang="en-US" dirty="0"/>
              <a:t> menggunakan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i="1" dirty="0"/>
              <a:t>graph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84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Graph Matching : </a:t>
                </a:r>
                <a:r>
                  <a:rPr lang="en-US" dirty="0" err="1" smtClean="0"/>
                  <a:t>Sampel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𝐺𝐸𝐷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26" y="1690688"/>
            <a:ext cx="6761747" cy="4953216"/>
          </a:xfrm>
        </p:spPr>
      </p:pic>
    </p:spTree>
    <p:extLst>
      <p:ext uri="{BB962C8B-B14F-4D97-AF65-F5344CB8AC3E}">
        <p14:creationId xmlns:p14="http://schemas.microsoft.com/office/powerpoint/2010/main" val="1127773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r>
              <a:rPr lang="en-US" dirty="0" smtClean="0"/>
              <a:t> Graph </a:t>
            </a:r>
            <a:r>
              <a:rPr lang="en-US" dirty="0" smtClean="0"/>
              <a:t>Matching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284424" y="1821974"/>
              <a:ext cx="9623151" cy="4358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273796"/>
                    <a:gridCol w="2282611"/>
                    <a:gridCol w="1780283"/>
                    <a:gridCol w="2286461"/>
                  </a:tblGrid>
                  <a:tr h="33471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Data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𝒑𝒓𝒆𝒄𝒊𝒔𝒊𝒐𝒏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 (%)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𝒓𝒆𝒄𝒂𝒍𝒍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 (%)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𝒔𝒄𝒐𝒓𝒆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 (%)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</a:tr>
                  <a:tr h="33471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Artificial (VF2)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96.24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84.52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90.00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</a:tr>
                  <a:tr h="33471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Artificial 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𝑮𝑬𝑫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 ≤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97.08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78.94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87.07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</a:tr>
                  <a:tr h="33471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Artificial 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𝑮𝑬𝑫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 ≤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97.08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78.94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87.07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</a:tr>
                  <a:tr h="33471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Artificial 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𝑮𝑬𝑫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 ≤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46.72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81.12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59.29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</a:tr>
                  <a:tr h="33471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Artificial 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𝑮𝑬𝑫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 ≤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38.65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82.40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52.61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</a:tr>
                  <a:tr h="33471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Artificial 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𝑮𝑬𝑫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 ≤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31.49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87.56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45.65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</a:tr>
                  <a:tr h="33471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Batik (VF2)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89.68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21.94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35.26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</a:tr>
                  <a:tr h="33471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Batik 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𝑮𝑬𝑫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≤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91.47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5.57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10.51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</a:tr>
                  <a:tr h="33471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Batik 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𝑮𝑬𝑫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≤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77.68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24.91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37.72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</a:tr>
                  <a:tr h="33471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Batik 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𝑮𝑬𝑫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≤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68.30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41.54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51.66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</a:tr>
                  <a:tr h="33471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Batik 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𝑮𝑬𝑫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≤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51.09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57.07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53.92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</a:tr>
                  <a:tr h="33471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Batik 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𝑮𝑬𝑫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≤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41.54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64.37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50.49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284424" y="1821974"/>
              <a:ext cx="9623151" cy="4358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273796"/>
                    <a:gridCol w="2282611"/>
                    <a:gridCol w="1780283"/>
                    <a:gridCol w="2286461"/>
                  </a:tblGrid>
                  <a:tr h="3352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Data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0" marB="0" anchor="ctr">
                        <a:blipFill rotWithShape="0">
                          <a:blip r:embed="rId2"/>
                          <a:stretch>
                            <a:fillRect l="-144118" t="-1818" r="-179679" b="-12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0" marB="0" anchor="ctr">
                        <a:blipFill rotWithShape="0">
                          <a:blip r:embed="rId2"/>
                          <a:stretch>
                            <a:fillRect l="-311604" t="-1818" r="-129352" b="-12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0" marB="0" anchor="ctr">
                        <a:blipFill rotWithShape="0">
                          <a:blip r:embed="rId2"/>
                          <a:stretch>
                            <a:fillRect l="-321600" t="-1818" r="-1067" b="-121272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Artificial (VF2)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96.24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84.52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90.00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0" marB="0" anchor="ctr">
                        <a:blipFill rotWithShape="0">
                          <a:blip r:embed="rId2"/>
                          <a:stretch>
                            <a:fillRect l="-186" t="-201818" r="-194424" b="-10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97.08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78.94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87.07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0" marB="0" anchor="ctr">
                        <a:blipFill rotWithShape="0">
                          <a:blip r:embed="rId2"/>
                          <a:stretch>
                            <a:fillRect l="-186" t="-301818" r="-194424" b="-9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97.08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78.94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87.07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0" marB="0" anchor="ctr">
                        <a:blipFill rotWithShape="0">
                          <a:blip r:embed="rId2"/>
                          <a:stretch>
                            <a:fillRect l="-186" t="-401818" r="-194424" b="-8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46.72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81.12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59.29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0" marB="0" anchor="ctr">
                        <a:blipFill rotWithShape="0">
                          <a:blip r:embed="rId2"/>
                          <a:stretch>
                            <a:fillRect l="-186" t="-501818" r="-194424" b="-7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38.65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82.40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52.61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0" marB="0" anchor="ctr">
                        <a:blipFill rotWithShape="0">
                          <a:blip r:embed="rId2"/>
                          <a:stretch>
                            <a:fillRect l="-186" t="-591071" r="-194424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31.49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87.56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45.65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Batik (VF2)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89.68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21.94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35.26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0" marB="0" anchor="ctr">
                        <a:blipFill rotWithShape="0">
                          <a:blip r:embed="rId2"/>
                          <a:stretch>
                            <a:fillRect l="-186" t="-803636" r="-194424" b="-4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91.47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5.57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10.51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0" marB="0" anchor="ctr">
                        <a:blipFill rotWithShape="0">
                          <a:blip r:embed="rId2"/>
                          <a:stretch>
                            <a:fillRect l="-186" t="-903636" r="-194424" b="-3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77.68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24.91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37.72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0" marB="0" anchor="ctr">
                        <a:blipFill rotWithShape="0">
                          <a:blip r:embed="rId2"/>
                          <a:stretch>
                            <a:fillRect l="-186" t="-1003636" r="-194424" b="-2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68.30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41.54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51.66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0" marB="0" anchor="ctr">
                        <a:blipFill rotWithShape="0">
                          <a:blip r:embed="rId2"/>
                          <a:stretch>
                            <a:fillRect l="-186" t="-1103636" r="-194424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51.09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57.07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53.92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760" marR="62760" marT="0" marB="0" anchor="ctr">
                        <a:blipFill rotWithShape="0">
                          <a:blip r:embed="rId2"/>
                          <a:stretch>
                            <a:fillRect l="-186" t="-1203636" r="-194424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41.54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64.37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50.49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2760" marR="6276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74788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4203" r="3739" b="3310"/>
          <a:stretch/>
        </p:blipFill>
        <p:spPr bwMode="auto">
          <a:xfrm>
            <a:off x="2125362" y="1824563"/>
            <a:ext cx="7809469" cy="44282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3804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Segmentasi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7463" y="1994855"/>
            <a:ext cx="2862652" cy="2862652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000" r="-3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tangle 11"/>
          <p:cNvSpPr/>
          <p:nvPr/>
        </p:nvSpPr>
        <p:spPr>
          <a:xfrm>
            <a:off x="3672826" y="1963121"/>
            <a:ext cx="2862652" cy="2862652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000" r="-3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/>
          <p:cNvSpPr/>
          <p:nvPr/>
        </p:nvSpPr>
        <p:spPr>
          <a:xfrm>
            <a:off x="6535478" y="1963121"/>
            <a:ext cx="2862652" cy="2862652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000" r="-3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Rectangle 13"/>
          <p:cNvSpPr/>
          <p:nvPr/>
        </p:nvSpPr>
        <p:spPr>
          <a:xfrm>
            <a:off x="9329348" y="1994855"/>
            <a:ext cx="2862652" cy="2862652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000" r="-3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581134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Halaman</a:t>
            </a:r>
            <a:r>
              <a:rPr lang="en-US" dirty="0" smtClean="0"/>
              <a:t> Graph Matching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2" t="3751" r="7141" b="3921"/>
          <a:stretch/>
        </p:blipFill>
        <p:spPr bwMode="auto">
          <a:xfrm>
            <a:off x="2478195" y="1825625"/>
            <a:ext cx="7235610" cy="435133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65492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Simpulan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Saran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36550" indent="-336550"/>
            <a:r>
              <a:rPr lang="en-US" dirty="0" smtClean="0"/>
              <a:t>Dataset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artificial </a:t>
            </a:r>
            <a:r>
              <a:rPr lang="en-US" dirty="0" err="1" smtClean="0"/>
              <a:t>dan</a:t>
            </a:r>
            <a:r>
              <a:rPr lang="en-US" dirty="0" smtClean="0"/>
              <a:t> motif </a:t>
            </a:r>
            <a:r>
              <a:rPr lang="en-US" dirty="0" err="1" smtClean="0"/>
              <a:t>inti</a:t>
            </a:r>
            <a:r>
              <a:rPr lang="en-US" dirty="0" smtClean="0"/>
              <a:t> batik, yang </a:t>
            </a:r>
            <a:r>
              <a:rPr lang="en-US" dirty="0" err="1" smtClean="0"/>
              <a:t>kontennya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klaster-klaster</a:t>
            </a:r>
            <a:r>
              <a:rPr lang="en-US" dirty="0" smtClean="0"/>
              <a:t>.</a:t>
            </a:r>
          </a:p>
          <a:p>
            <a:pPr marL="336550" indent="-336550"/>
            <a:r>
              <a:rPr lang="en-US" dirty="0" smtClean="0"/>
              <a:t>Proses pre-processing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cropping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segmentasi</a:t>
            </a:r>
            <a:r>
              <a:rPr lang="en-US" dirty="0" smtClean="0"/>
              <a:t> </a:t>
            </a:r>
            <a:r>
              <a:rPr lang="en-US" dirty="0" err="1" smtClean="0"/>
              <a:t>Felzenzswalb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berwarna</a:t>
            </a:r>
            <a:r>
              <a:rPr lang="en-US" dirty="0" smtClean="0"/>
              <a:t> (RGB), </a:t>
            </a:r>
            <a:r>
              <a:rPr lang="en-US" dirty="0" err="1" smtClean="0"/>
              <a:t>dengan</a:t>
            </a:r>
            <a:r>
              <a:rPr lang="en-US" dirty="0" smtClean="0"/>
              <a:t> parameter </a:t>
            </a:r>
            <a:r>
              <a:rPr lang="en-US" dirty="0" err="1" smtClean="0"/>
              <a:t>segmentasi</a:t>
            </a:r>
            <a:r>
              <a:rPr lang="en-US" dirty="0" smtClean="0"/>
              <a:t> </a:t>
            </a:r>
            <a:r>
              <a:rPr lang="en-US" dirty="0" err="1" smtClean="0"/>
              <a:t>min_size</a:t>
            </a:r>
            <a:r>
              <a:rPr lang="en-US" dirty="0" smtClean="0"/>
              <a:t> = 290.</a:t>
            </a:r>
          </a:p>
          <a:p>
            <a:pPr marL="336550" indent="-336550"/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klaster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segmentasi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yang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RAG.</a:t>
            </a:r>
          </a:p>
          <a:p>
            <a:pPr marL="336550" indent="-336550"/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parameter graph matching yang optimal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VF2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artificial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f_1 score </a:t>
            </a:r>
            <a:r>
              <a:rPr lang="en-US" dirty="0" err="1" smtClean="0"/>
              <a:t>sebesar</a:t>
            </a:r>
            <a:r>
              <a:rPr lang="en-US" dirty="0" smtClean="0"/>
              <a:t> 90.00 %, </a:t>
            </a:r>
            <a:r>
              <a:rPr lang="en-US" dirty="0" err="1" smtClean="0"/>
              <a:t>dan</a:t>
            </a:r>
            <a:r>
              <a:rPr lang="en-US" dirty="0" smtClean="0"/>
              <a:t> Graph Edit Distance </a:t>
            </a:r>
            <a:r>
              <a:rPr lang="en-US" dirty="0" err="1" smtClean="0"/>
              <a:t>dengan</a:t>
            </a:r>
            <a:r>
              <a:rPr lang="en-US" dirty="0" smtClean="0"/>
              <a:t> parameter GED≤8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motif </a:t>
            </a:r>
            <a:r>
              <a:rPr lang="en-US" dirty="0" err="1" smtClean="0"/>
              <a:t>inti</a:t>
            </a:r>
            <a:r>
              <a:rPr lang="en-US" dirty="0" smtClean="0"/>
              <a:t> batik </a:t>
            </a:r>
            <a:r>
              <a:rPr lang="en-US" dirty="0" err="1" smtClean="0"/>
              <a:t>dengan</a:t>
            </a:r>
            <a:r>
              <a:rPr lang="en-US" dirty="0" smtClean="0"/>
              <a:t> f_1 score </a:t>
            </a:r>
            <a:r>
              <a:rPr lang="en-US" dirty="0" err="1" smtClean="0"/>
              <a:t>sebesar</a:t>
            </a:r>
            <a:r>
              <a:rPr lang="en-US" dirty="0" smtClean="0"/>
              <a:t> 53.92 %.</a:t>
            </a:r>
          </a:p>
          <a:p>
            <a:pPr marL="336550" indent="-336550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graph matching </a:t>
            </a:r>
            <a:r>
              <a:rPr lang="en-US" dirty="0" err="1" smtClean="0"/>
              <a:t>pada</a:t>
            </a:r>
            <a:r>
              <a:rPr lang="en-US" dirty="0" smtClean="0"/>
              <a:t> RAG </a:t>
            </a:r>
            <a:r>
              <a:rPr lang="en-US" dirty="0" err="1" smtClean="0"/>
              <a:t>citra</a:t>
            </a:r>
            <a:r>
              <a:rPr lang="en-US" dirty="0" smtClean="0"/>
              <a:t> motif </a:t>
            </a:r>
            <a:r>
              <a:rPr lang="en-US" dirty="0" err="1" smtClean="0"/>
              <a:t>inti</a:t>
            </a:r>
            <a:r>
              <a:rPr lang="en-US" dirty="0" smtClean="0"/>
              <a:t> batik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precision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91.47 %. </a:t>
            </a:r>
          </a:p>
        </p:txBody>
      </p:sp>
    </p:spTree>
    <p:extLst>
      <p:ext uri="{BB962C8B-B14F-4D97-AF65-F5344CB8AC3E}">
        <p14:creationId xmlns:p14="http://schemas.microsoft.com/office/powerpoint/2010/main" val="21871037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menggunakan data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klaster-klaster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yang </a:t>
            </a:r>
            <a:r>
              <a:rPr lang="en-US" dirty="0" err="1" smtClean="0"/>
              <a:t>kontras</a:t>
            </a:r>
            <a:r>
              <a:rPr lang="en-US" dirty="0" smtClean="0"/>
              <a:t>. Serta </a:t>
            </a:r>
            <a:r>
              <a:rPr lang="en-US" dirty="0" err="1" smtClean="0"/>
              <a:t>kembangkan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menggunakan </a:t>
            </a:r>
            <a:r>
              <a:rPr lang="en-US" dirty="0" err="1" smtClean="0"/>
              <a:t>atribut</a:t>
            </a:r>
            <a:r>
              <a:rPr lang="en-US" dirty="0" smtClean="0"/>
              <a:t> RAG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mean color, total color, </a:t>
            </a:r>
            <a:r>
              <a:rPr lang="en-US" dirty="0" err="1" smtClean="0"/>
              <a:t>dan</a:t>
            </a:r>
            <a:r>
              <a:rPr lang="en-US" dirty="0" smtClean="0"/>
              <a:t> weight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segmentasi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tersegmentasi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RAG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lain, </a:t>
            </a:r>
            <a:r>
              <a:rPr lang="en-US" dirty="0" err="1" smtClean="0"/>
              <a:t>ganti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graph matching menggunakan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machine learning </a:t>
            </a:r>
            <a:r>
              <a:rPr lang="en-US" dirty="0" err="1" smtClean="0"/>
              <a:t>atau</a:t>
            </a:r>
            <a:r>
              <a:rPr lang="en-US" dirty="0" smtClean="0"/>
              <a:t> deep learning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optimal.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20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Terimakasih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6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dataset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  <a:endParaRPr lang="en-US" dirty="0" smtClean="0">
              <a:effectLst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i="1" dirty="0"/>
              <a:t>pre-processing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yang optimal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RAG</a:t>
            </a:r>
            <a:r>
              <a:rPr lang="en-US" dirty="0" smtClean="0">
                <a:effectLst/>
              </a:rPr>
              <a:t> </a:t>
            </a:r>
            <a:r>
              <a:rPr lang="id-ID" dirty="0" smtClean="0">
                <a:effectLst/>
              </a:rPr>
              <a:t>untuk</a:t>
            </a:r>
            <a:r>
              <a:rPr lang="en-US" dirty="0"/>
              <a:t> proses </a:t>
            </a:r>
            <a:r>
              <a:rPr lang="en-US" dirty="0" err="1"/>
              <a:t>pencocokan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.</a:t>
            </a:r>
            <a:endParaRPr lang="en-US" dirty="0" smtClean="0">
              <a:effectLst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i="1" dirty="0"/>
              <a:t>graph matching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RAG agar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digital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 smtClean="0"/>
              <a:t>.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502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id-ID" dirty="0"/>
              <a:t>Dataset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digital </a:t>
            </a:r>
            <a:r>
              <a:rPr lang="en-US" dirty="0" err="1"/>
              <a:t>berukuran</a:t>
            </a:r>
            <a:r>
              <a:rPr lang="en-US" dirty="0"/>
              <a:t> 64 x 64 yang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i="1" dirty="0"/>
              <a:t>artificial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motif </a:t>
            </a:r>
            <a:r>
              <a:rPr lang="en-US" dirty="0" err="1"/>
              <a:t>inti</a:t>
            </a:r>
            <a:r>
              <a:rPr lang="en-US" dirty="0"/>
              <a:t> batik.</a:t>
            </a:r>
            <a:endParaRPr lang="en-US" dirty="0" smtClean="0">
              <a:effectLst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i="1" dirty="0"/>
              <a:t>artificial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rupa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  <a:endParaRPr lang="en-US" dirty="0" smtClean="0">
              <a:effectLst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Citra motif </a:t>
            </a:r>
            <a:r>
              <a:rPr lang="en-US" dirty="0" err="1"/>
              <a:t>inti</a:t>
            </a:r>
            <a:r>
              <a:rPr lang="en-US" dirty="0"/>
              <a:t> batik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motig</a:t>
            </a:r>
            <a:r>
              <a:rPr lang="en-US" dirty="0"/>
              <a:t> batik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sumber-sumber</a:t>
            </a:r>
            <a:r>
              <a:rPr lang="en-US" dirty="0"/>
              <a:t> lain (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).</a:t>
            </a:r>
            <a:endParaRPr lang="en-US" dirty="0" smtClean="0">
              <a:effectLst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Citra digital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diujikan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dataset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.</a:t>
            </a:r>
            <a:endParaRPr lang="en-US" dirty="0" smtClean="0">
              <a:effectLst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id-ID" dirty="0"/>
              <a:t>Program dibangun menggunakan bahasa pemrograman </a:t>
            </a:r>
            <a:r>
              <a:rPr lang="en-US" dirty="0"/>
              <a:t>Python</a:t>
            </a:r>
            <a:r>
              <a:rPr lang="id-ID" dirty="0"/>
              <a:t>.</a:t>
            </a:r>
            <a:endParaRPr lang="en-US" dirty="0" smtClean="0">
              <a:effectLst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id-ID" dirty="0"/>
              <a:t>Hasil dari penelitian ini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dirty="0" err="1"/>
              <a:t>diprediksi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kemiripan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id-ID" dirty="0"/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309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Maksud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i="1" dirty="0"/>
              <a:t>artificial </a:t>
            </a:r>
            <a:r>
              <a:rPr lang="en-US" dirty="0" err="1"/>
              <a:t>maupun</a:t>
            </a:r>
            <a:r>
              <a:rPr lang="en-US" dirty="0"/>
              <a:t> motif </a:t>
            </a:r>
            <a:r>
              <a:rPr lang="en-US" dirty="0" err="1"/>
              <a:t>inti</a:t>
            </a:r>
            <a:r>
              <a:rPr lang="en-US" dirty="0"/>
              <a:t> batik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region adjacency graph </a:t>
            </a:r>
            <a:r>
              <a:rPr lang="en-US" dirty="0"/>
              <a:t>menggunakan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i="1" dirty="0"/>
              <a:t>graph matching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id-ID" dirty="0" smtClean="0"/>
              <a:t>Tujuan </a:t>
            </a:r>
            <a:r>
              <a:rPr lang="id-ID" dirty="0"/>
              <a:t>yang ingin dicapai oleh penulis dari penelitian ini adalah: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digital 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menggunakan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i="1" dirty="0"/>
              <a:t>graph matching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RAG.</a:t>
            </a:r>
            <a:endParaRPr lang="en-US" dirty="0" smtClean="0">
              <a:effectLst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RAG</a:t>
            </a:r>
            <a:r>
              <a:rPr lang="en-US" i="1" dirty="0"/>
              <a:t> </a:t>
            </a:r>
            <a:r>
              <a:rPr lang="en-US" dirty="0"/>
              <a:t>yang optimal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i="1" dirty="0"/>
              <a:t> graph matching</a:t>
            </a:r>
            <a:r>
              <a:rPr lang="id-ID" dirty="0"/>
              <a:t>.</a:t>
            </a:r>
            <a:endParaRPr lang="en-US" dirty="0" smtClean="0">
              <a:effectLst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dirty="0" err="1"/>
              <a:t>diprediksi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kemiripan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parameter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digital yang </a:t>
            </a:r>
            <a:r>
              <a:rPr lang="en-US" dirty="0" err="1"/>
              <a:t>diujikan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  <a:endParaRPr lang="en-US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4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Diharapkan</a:t>
            </a:r>
            <a:r>
              <a:rPr lang="en-US" dirty="0"/>
              <a:t> h</a:t>
            </a:r>
            <a:r>
              <a:rPr lang="id-ID" dirty="0"/>
              <a:t>asil penelitian ini dapat digunakan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CBIR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i="1" dirty="0"/>
              <a:t>graph</a:t>
            </a:r>
            <a:r>
              <a:rPr lang="id-ID" dirty="0"/>
              <a:t>.</a:t>
            </a:r>
            <a:endParaRPr lang="en-US" dirty="0" smtClean="0">
              <a:effectLst/>
            </a:endParaRPr>
          </a:p>
          <a:p>
            <a:pPr lvl="0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i="1" dirty="0"/>
              <a:t>dataset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 smtClean="0"/>
              <a:t>.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237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1669</Words>
  <Application>Microsoft Office PowerPoint</Application>
  <PresentationFormat>Widescreen</PresentationFormat>
  <Paragraphs>312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Times New Roman</vt:lpstr>
      <vt:lpstr>Office Theme</vt:lpstr>
      <vt:lpstr>Content Based Image Retrieval pada Citra Motif Batik dengan Ekstraksi Fitur Region Adjacency Graph dan Pengukuran Kemiripan Graph Matching</vt:lpstr>
      <vt:lpstr>Roadmap Persentasi</vt:lpstr>
      <vt:lpstr>Pendahuluan</vt:lpstr>
      <vt:lpstr>Latar Belakang</vt:lpstr>
      <vt:lpstr>Identifikasi Masalah</vt:lpstr>
      <vt:lpstr>Batasan Masalah</vt:lpstr>
      <vt:lpstr>Maksud dan Tujuan Penelitian</vt:lpstr>
      <vt:lpstr>Manfaat Penelitian</vt:lpstr>
      <vt:lpstr>Tinjauan Pustaka</vt:lpstr>
      <vt:lpstr>Content Based Image Retrieval (CBIR)</vt:lpstr>
      <vt:lpstr>Teori Dasar Graph</vt:lpstr>
      <vt:lpstr>Segmentasi Berbasis Graph</vt:lpstr>
      <vt:lpstr>Region Adjacency Graph Mean Color</vt:lpstr>
      <vt:lpstr>Graph Matching</vt:lpstr>
      <vt:lpstr>Graph Matching</vt:lpstr>
      <vt:lpstr>Graph Matching</vt:lpstr>
      <vt:lpstr>VF2 Algorithm</vt:lpstr>
      <vt:lpstr>Graph Edit Distance</vt:lpstr>
      <vt:lpstr>Graph Edit Distance</vt:lpstr>
      <vt:lpstr>Python Programming Language</vt:lpstr>
      <vt:lpstr>Metodologi Penelitian</vt:lpstr>
      <vt:lpstr>Desain Sistematika Penelitian</vt:lpstr>
      <vt:lpstr>Studi Literasi</vt:lpstr>
      <vt:lpstr>Persiapan Data</vt:lpstr>
      <vt:lpstr>Persiapan Data</vt:lpstr>
      <vt:lpstr>Segmentasi Citra</vt:lpstr>
      <vt:lpstr>Ekstraksi Fitur melalui Pembangunan RAG</vt:lpstr>
      <vt:lpstr>Graph Matching</vt:lpstr>
      <vt:lpstr>Alat Penelitian</vt:lpstr>
      <vt:lpstr>Flowchart Segmentasi Citra</vt:lpstr>
      <vt:lpstr>Flowchart Pencocokan Citra</vt:lpstr>
      <vt:lpstr>Desain Antarmuka Program : Halaman Masukan Citra</vt:lpstr>
      <vt:lpstr>Desain Antarmuka Program : Halaman Segmentasi Citra</vt:lpstr>
      <vt:lpstr>Desain Antarmuka Program : Halaman Graph Matching</vt:lpstr>
      <vt:lpstr>Hasil dan Analisis</vt:lpstr>
      <vt:lpstr>Hasil Evaluasi Segmentasi</vt:lpstr>
      <vt:lpstr>Hasil Evaluasi Segmentasi</vt:lpstr>
      <vt:lpstr>Ekstraksi RAG</vt:lpstr>
      <vt:lpstr>Graph Matching : Sampel Algoritma VF2</vt:lpstr>
      <vt:lpstr>Graph Matching : Sampel GED≤ 8</vt:lpstr>
      <vt:lpstr>Evaluasi Graph Matching</vt:lpstr>
      <vt:lpstr>Uji Coba Halaman Antarmuka: Halaman Masukan</vt:lpstr>
      <vt:lpstr>Uji Coba Halaman Antarmuka: Halaman Segmentasi</vt:lpstr>
      <vt:lpstr>Uji Coba Halaman Antarmuka: Halaman Graph Matching</vt:lpstr>
      <vt:lpstr>Simpulan dan Saran</vt:lpstr>
      <vt:lpstr>Simpulan</vt:lpstr>
      <vt:lpstr>Saran</vt:lpstr>
      <vt:lpstr>Terimakasih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Muhamad Wijaya Adisaputra</dc:creator>
  <cp:lastModifiedBy>Muhamad Wijaya Adisaputra</cp:lastModifiedBy>
  <cp:revision>11</cp:revision>
  <dcterms:created xsi:type="dcterms:W3CDTF">2018-05-15T07:19:36Z</dcterms:created>
  <dcterms:modified xsi:type="dcterms:W3CDTF">2018-05-15T09:07:35Z</dcterms:modified>
</cp:coreProperties>
</file>