
<file path=[Content_Types].xml><?xml version="1.0" encoding="utf-8"?>
<Types xmlns="http://schemas.openxmlformats.org/package/2006/content-types">
  <Default Extension="tmp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169150" cy="5486400"/>
  <p:notesSz cx="6858000" cy="9144000"/>
  <p:defaultTextStyle>
    <a:defPPr>
      <a:defRPr lang="en-US"/>
    </a:defPPr>
    <a:lvl1pPr marL="0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1554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3108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4661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6215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7769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9323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30876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92430" algn="l" defTabSz="72310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364480"/>
            <a:ext cx="7169150" cy="1219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7169150" cy="12435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7049664" y="0"/>
            <a:ext cx="119486" cy="548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19486" cy="548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706" y="5113325"/>
            <a:ext cx="6925399" cy="2476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9486" y="126797"/>
            <a:ext cx="6925399" cy="5237683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604A-782E-43D2-B745-BE8A141867A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345604" y="5059680"/>
            <a:ext cx="477943" cy="35305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3292C8-6869-408A-B817-24D42EA24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364480"/>
            <a:ext cx="7169150" cy="1219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7169150" cy="111469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19486" cy="548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7049664" y="0"/>
            <a:ext cx="119486" cy="548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7096" y="5110709"/>
            <a:ext cx="6925399" cy="2476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40462" y="5123987"/>
            <a:ext cx="2387327" cy="292608"/>
          </a:xfrm>
          <a:prstGeom prst="rect">
            <a:avLst/>
          </a:prstGeom>
        </p:spPr>
        <p:txBody>
          <a:bodyPr vert="horz" lIns="72311" tIns="36155" rIns="72311" bIns="36155"/>
          <a:lstStyle>
            <a:lvl1pPr algn="r" eaLnBrk="1" latinLnBrk="0" hangingPunct="1">
              <a:defRPr kumimoji="0" sz="1100">
                <a:solidFill>
                  <a:srgbClr val="FFFFFF"/>
                </a:solidFill>
              </a:defRPr>
            </a:lvl1pPr>
          </a:lstStyle>
          <a:p>
            <a:fld id="{B411604A-782E-43D2-B745-BE8A141867A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38972" y="5128678"/>
            <a:ext cx="2807917" cy="292608"/>
          </a:xfrm>
          <a:prstGeom prst="rect">
            <a:avLst/>
          </a:prstGeom>
        </p:spPr>
        <p:txBody>
          <a:bodyPr vert="horz" lIns="72311" tIns="36155" rIns="72311" bIns="36155"/>
          <a:lstStyle>
            <a:lvl1pPr algn="l" eaLnBrk="1" latinLnBrk="0" hangingPunct="1">
              <a:defRPr kumimoji="0"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9486" y="124359"/>
            <a:ext cx="6925399" cy="5237683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486" y="1021394"/>
            <a:ext cx="6925399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2311" tIns="36155" rIns="72311" bIns="36155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3345604" y="764829"/>
            <a:ext cx="477943" cy="48768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311" tIns="36155" rIns="72311" bIns="3615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3419685" y="840419"/>
            <a:ext cx="329781" cy="336499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311" tIns="36155" rIns="72311" bIns="3615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405346" y="832140"/>
            <a:ext cx="358458" cy="353060"/>
          </a:xfrm>
          <a:prstGeom prst="rect">
            <a:avLst/>
          </a:prstGeom>
        </p:spPr>
        <p:txBody>
          <a:bodyPr vert="horz" lIns="36155" tIns="36155" rIns="36155" bIns="36155" anchor="ctr">
            <a:normAutofit/>
          </a:bodyPr>
          <a:lstStyle>
            <a:lvl1pPr algn="ctr" eaLnBrk="1" latinLnBrk="0" hangingPunct="1">
              <a:defRPr kumimoji="0" sz="13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83292C8-6869-408A-B817-24D42EA24EA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36582" y="182880"/>
            <a:ext cx="6691207" cy="607162"/>
          </a:xfrm>
          <a:prstGeom prst="rect">
            <a:avLst/>
          </a:prstGeom>
        </p:spPr>
        <p:txBody>
          <a:bodyPr vert="horz" lIns="72311" tIns="36155" rIns="72311" bIns="36155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36582" y="1219200"/>
            <a:ext cx="6691207" cy="3679546"/>
          </a:xfrm>
          <a:prstGeom prst="rect">
            <a:avLst/>
          </a:prstGeom>
        </p:spPr>
        <p:txBody>
          <a:bodyPr vert="horz" lIns="72311" tIns="36155" rIns="72311" bIns="3615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83505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26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6932" indent="-216932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33865" indent="-216932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1700" kern="1200">
          <a:solidFill>
            <a:schemeClr val="tx2"/>
          </a:solidFill>
          <a:latin typeface="+mn-lt"/>
          <a:ea typeface="+mn-ea"/>
          <a:cs typeface="+mn-cs"/>
        </a:defRPr>
      </a:lvl2pPr>
      <a:lvl3pPr marL="650797" indent="-180777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7729" indent="-180777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084661" indent="-180777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594" indent="-144622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518526" indent="-14462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63147" indent="-144622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080" indent="-144622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1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61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231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84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4462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8077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1693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5308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8924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100" y="548640"/>
            <a:ext cx="11833123" cy="6296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05074" y="426720"/>
            <a:ext cx="4002775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11" tIns="36155" rIns="72311" bIns="36155" spcCol="0" rtlCol="0" anchor="ctr"/>
          <a:lstStyle/>
          <a:p>
            <a:pPr algn="ctr"/>
            <a:r>
              <a:rPr lang="en-US" sz="3200" b="1" dirty="0" smtClean="0"/>
              <a:t>CHURCHWAY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7587351" y="1158240"/>
            <a:ext cx="262868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11" tIns="36155" rIns="72311" bIns="36155" spcCol="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87351" y="1097280"/>
            <a:ext cx="903496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11" tIns="36155" rIns="72311" bIns="36155" spcCol="0"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0" y="1524000"/>
            <a:ext cx="11231668" cy="3124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311" tIns="36155" rIns="72311" bIns="36155" spcCol="0" rtlCol="0" anchor="ctr"/>
          <a:lstStyle/>
          <a:p>
            <a:r>
              <a:rPr lang="en-US" dirty="0" smtClean="0"/>
              <a:t>                     Home                     profile                     church                       pastor                            massage                                          notification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77943" y="2194561"/>
            <a:ext cx="0" cy="29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062518" y="1494245"/>
            <a:ext cx="0" cy="32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10488" y="1509122"/>
            <a:ext cx="14936" cy="29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74292" y="1494245"/>
            <a:ext cx="0" cy="34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125037" y="1509122"/>
            <a:ext cx="0" cy="29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439381" y="1524000"/>
            <a:ext cx="0" cy="292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18201" y="1869200"/>
            <a:ext cx="2688431" cy="1235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11" tIns="36155" rIns="72311" bIns="36155" spcCol="0" rtlCol="0" anchor="ctr"/>
          <a:lstStyle/>
          <a:p>
            <a:pPr algn="ctr"/>
            <a:r>
              <a:rPr lang="en-US" sz="2800" dirty="0"/>
              <a:t>Prof</a:t>
            </a:r>
            <a:r>
              <a:rPr lang="en-US" sz="1600" dirty="0"/>
              <a:t> pic</a:t>
            </a:r>
          </a:p>
        </p:txBody>
      </p:sp>
      <p:sp>
        <p:nvSpPr>
          <p:cNvPr id="59" name="Date Placeholder 5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4/20/2016</a:t>
            </a:r>
            <a:endParaRPr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>
          <a:xfrm>
            <a:off x="2449460" y="5303520"/>
            <a:ext cx="2270231" cy="73660"/>
          </a:xfrm>
        </p:spPr>
        <p:txBody>
          <a:bodyPr>
            <a:normAutofit fontScale="25000" lnSpcReduction="20000"/>
          </a:bodyPr>
          <a:lstStyle/>
          <a:p>
            <a:r>
              <a:rPr lang="en-US" dirty="0" err="1" smtClean="0"/>
              <a:t>amwijuka</a:t>
            </a:r>
            <a:r>
              <a:rPr lang="en-US" dirty="0" smtClean="0"/>
              <a:t> </a:t>
            </a:r>
            <a:r>
              <a:rPr lang="en-US" dirty="0" err="1" smtClean="0"/>
              <a:t>moses</a:t>
            </a:r>
            <a:r>
              <a:rPr lang="en-US" dirty="0" smtClean="0"/>
              <a:t> production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92C8-6869-408A-B817-24D42EA24EAF}" type="slidenum">
              <a:rPr lang="en-US" smtClean="0"/>
              <a:t>1</a:t>
            </a:fld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-176495" y="3105138"/>
            <a:ext cx="11833123" cy="390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11" tIns="36155" rIns="72311" bIns="36155" spcCol="0"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-150358" y="3166098"/>
            <a:ext cx="244946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11" tIns="36155" rIns="72311" bIns="36155" spcCol="0"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8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1232</TotalTime>
  <Words>17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CHURCH BOOK WEB</dc:title>
  <dc:creator>och</dc:creator>
  <dc:description/>
  <cp:lastModifiedBy>och</cp:lastModifiedBy>
  <cp:revision>15</cp:revision>
  <dcterms:created xsi:type="dcterms:W3CDTF">2016-04-19T22:31:01Z</dcterms:created>
  <dcterms:modified xsi:type="dcterms:W3CDTF">2016-05-18T08:37:29Z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CHURCH BOOK WEB</vt:lpwstr>
  </property>
  <property fmtid="{D5CDD505-2E9C-101B-9397-08002B2CF9AE}" pid="3" name="SlideDescription">
    <vt:lpwstr/>
  </property>
</Properties>
</file>