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69150" cy="5486400"/>
  <p:notesSz cx="6858000" cy="9144000"/>
  <p:defaultTextStyle>
    <a:defPPr>
      <a:defRPr lang="en-US"/>
    </a:defPPr>
    <a:lvl1pPr marL="0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1554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3108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4661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6215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7769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9323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30876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92430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364480"/>
            <a:ext cx="7169150" cy="1219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7169150" cy="12435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7049664" y="0"/>
            <a:ext cx="119486" cy="548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19486" cy="548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706" y="5113325"/>
            <a:ext cx="6925399" cy="2476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486" y="126797"/>
            <a:ext cx="6925399" cy="523768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604A-782E-43D2-B745-BE8A141867A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45604" y="5059680"/>
            <a:ext cx="477943" cy="3530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3292C8-6869-408A-B817-24D42EA24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364480"/>
            <a:ext cx="7169150" cy="1219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7169150" cy="111469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19486" cy="548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7049664" y="0"/>
            <a:ext cx="119486" cy="548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096" y="5110709"/>
            <a:ext cx="6925399" cy="2476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40462" y="5123987"/>
            <a:ext cx="2387327" cy="292608"/>
          </a:xfrm>
          <a:prstGeom prst="rect">
            <a:avLst/>
          </a:prstGeom>
        </p:spPr>
        <p:txBody>
          <a:bodyPr vert="horz" lIns="72311" tIns="36155" rIns="72311" bIns="36155"/>
          <a:lstStyle>
            <a:lvl1pPr algn="r" eaLnBrk="1" latinLnBrk="0" hangingPunct="1">
              <a:defRPr kumimoji="0" sz="1100">
                <a:solidFill>
                  <a:srgbClr val="FFFFFF"/>
                </a:solidFill>
              </a:defRPr>
            </a:lvl1pPr>
          </a:lstStyle>
          <a:p>
            <a:fld id="{B411604A-782E-43D2-B745-BE8A141867A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38972" y="5128678"/>
            <a:ext cx="2807917" cy="292608"/>
          </a:xfrm>
          <a:prstGeom prst="rect">
            <a:avLst/>
          </a:prstGeom>
        </p:spPr>
        <p:txBody>
          <a:bodyPr vert="horz" lIns="72311" tIns="36155" rIns="72311" bIns="36155"/>
          <a:lstStyle>
            <a:lvl1pPr algn="l" eaLnBrk="1" latinLnBrk="0" hangingPunct="1">
              <a:defRPr kumimoji="0"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9486" y="124359"/>
            <a:ext cx="6925399" cy="523768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486" y="1021394"/>
            <a:ext cx="6925399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3345604" y="764829"/>
            <a:ext cx="477943" cy="4876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311" tIns="36155" rIns="72311" bIns="3615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3419685" y="840419"/>
            <a:ext cx="329781" cy="336499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311" tIns="36155" rIns="72311" bIns="3615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405346" y="832140"/>
            <a:ext cx="358458" cy="353060"/>
          </a:xfrm>
          <a:prstGeom prst="rect">
            <a:avLst/>
          </a:prstGeom>
        </p:spPr>
        <p:txBody>
          <a:bodyPr vert="horz" lIns="36155" tIns="36155" rIns="36155" bIns="36155" anchor="ctr">
            <a:normAutofit/>
          </a:bodyPr>
          <a:lstStyle>
            <a:lvl1pPr algn="ctr" eaLnBrk="1" latinLnBrk="0" hangingPunct="1">
              <a:defRPr kumimoji="0" sz="13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3292C8-6869-408A-B817-24D42EA24EA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36582" y="182880"/>
            <a:ext cx="6691207" cy="607162"/>
          </a:xfrm>
          <a:prstGeom prst="rect">
            <a:avLst/>
          </a:prstGeom>
        </p:spPr>
        <p:txBody>
          <a:bodyPr vert="horz" lIns="72311" tIns="36155" rIns="72311" bIns="36155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36582" y="1219200"/>
            <a:ext cx="6691207" cy="3679546"/>
          </a:xfrm>
          <a:prstGeom prst="rect">
            <a:avLst/>
          </a:prstGeom>
        </p:spPr>
        <p:txBody>
          <a:bodyPr vert="horz" lIns="72311" tIns="36155" rIns="72311" bIns="3615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6014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2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6932" indent="-216932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3865" indent="-216932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1700" kern="1200">
          <a:solidFill>
            <a:schemeClr val="tx2"/>
          </a:solidFill>
          <a:latin typeface="+mn-lt"/>
          <a:ea typeface="+mn-ea"/>
          <a:cs typeface="+mn-cs"/>
        </a:defRPr>
      </a:lvl2pPr>
      <a:lvl3pPr marL="650797" indent="-180777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7729" indent="-180777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84661" indent="-180777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594" indent="-14462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518526" indent="-14462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63147" indent="-144622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080" indent="-144622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1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61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231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84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4462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0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1693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5308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8924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169150" cy="554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r>
              <a:rPr lang="en-US" dirty="0" smtClean="0"/>
              <a:t>             Edit profile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endParaRPr lang="en-US" dirty="0"/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SEX</a:t>
            </a:r>
          </a:p>
          <a:p>
            <a:r>
              <a:rPr lang="en-US" dirty="0" smtClean="0"/>
              <a:t>RELIGION</a:t>
            </a:r>
          </a:p>
          <a:p>
            <a:r>
              <a:rPr lang="en-US" dirty="0" smtClean="0"/>
              <a:t>DATE OF BIRTH</a:t>
            </a:r>
          </a:p>
          <a:p>
            <a:r>
              <a:rPr lang="en-US" dirty="0" smtClean="0"/>
              <a:t>CHURCH NAME</a:t>
            </a:r>
          </a:p>
          <a:p>
            <a:r>
              <a:rPr lang="en-US" dirty="0" smtClean="0"/>
              <a:t>NATIONALITY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ADRESSS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OCCUPATION</a:t>
            </a:r>
          </a:p>
          <a:p>
            <a:r>
              <a:rPr lang="en-US" dirty="0" smtClean="0"/>
              <a:t>BEST BIBLE QUOTES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971516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r>
              <a:rPr lang="en-US" dirty="0" smtClean="0"/>
              <a:t>              Profile pic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71516" y="1341120"/>
            <a:ext cx="5257377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r>
              <a:rPr lang="en-US" dirty="0" smtClean="0"/>
              <a:t>Friends       home        charts         notification             pastor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7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1232</TotalTime>
  <Words>29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CHURCH BOOK WEB</dc:title>
  <dc:creator>och</dc:creator>
  <dc:description/>
  <cp:lastModifiedBy>och</cp:lastModifiedBy>
  <cp:revision>15</cp:revision>
  <dcterms:created xsi:type="dcterms:W3CDTF">2016-04-19T22:31:01Z</dcterms:created>
  <dcterms:modified xsi:type="dcterms:W3CDTF">2016-05-18T08:37:30Z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CHURCH BOOK WEB</vt:lpwstr>
  </property>
  <property fmtid="{D5CDD505-2E9C-101B-9397-08002B2CF9AE}" pid="3" name="SlideDescription">
    <vt:lpwstr/>
  </property>
</Properties>
</file>