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Findings and r</a:t>
            </a: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ecommendations.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idx="4294967295" type="body"/>
          </p:nvPr>
        </p:nvSpPr>
        <p:spPr>
          <a:xfrm>
            <a:off x="311700" y="1152475"/>
            <a:ext cx="50505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Findings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Majority of the household doesn’t have any reliable income source.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Governorate 1 has the highest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proportion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of people without  single source of income.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Recommendations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 reach out to those households with the least income, this program should focus more on areas where there is a high proportion of people without a single source of income starting with Governorate 1.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000" y="1085100"/>
            <a:ext cx="3032457" cy="18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999" y="2978525"/>
            <a:ext cx="2883249" cy="17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