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2" r:id="rId5"/>
    <p:sldId id="263" r:id="rId6"/>
    <p:sldId id="265" r:id="rId7"/>
    <p:sldId id="264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4FCDA-256D-4D28-B484-F89BDD8DFFA0}" v="47" dt="2020-10-26T06:30:00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86" d="100"/>
          <a:sy n="86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320A283-216C-46C2-9477-54EB1A7AE1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E559AD8-8103-4BC6-A286-4557373968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D4D5C81-FD25-4C0E-A3E1-F267A8DCCC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8AABBE22-10D4-432F-8468-D42EBC5F54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8163FFCE-2BE7-44E2-AB19-D129AE63DE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CBA7C48B-03B1-421E-8D71-7375FD9F9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4BF2995-D4CC-492E-BAD6-BA81AE194A2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19B30C-7DAA-4B20-AAF3-3560B9F479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87675" y="2420938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0A59FFA-9E0E-41DC-B96C-C8A490B43D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87675" y="3308350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2E6A-A93B-46CD-939A-BAC1E98D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9F413-1C19-401E-8856-F949E808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4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0D21D-4FA2-476C-86DC-3715F88F6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19938" y="476250"/>
            <a:ext cx="2024062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31604-1A3E-4A2F-82ED-E862FE00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2988" y="476250"/>
            <a:ext cx="592455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88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E366-0FC3-4B8C-A926-006D0091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A0E1-0F0E-4C85-9E12-CD7BE09E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063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C549-664D-4363-9678-573ACD91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4395D-ECBA-442C-8B91-B6199B41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4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49B6-D978-4679-A8BA-0EB019F4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B553-AB92-46D0-A923-C843CBA92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7200" y="1125538"/>
            <a:ext cx="3632200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5CA44-2177-4B72-BDF5-93B83478C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1800" y="1125538"/>
            <a:ext cx="3632200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93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E5B6-9B0A-46A4-94ED-2E567BF8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9ACF-4373-42FF-8812-74A1F5918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2BE10-549B-4D82-B57B-E6C810DF1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9D7F6-1E8B-4C14-8D40-EAF8B983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EDF77-134C-44DD-9D9B-FBCD0E222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184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7577-7B89-4BA7-B39D-92E14A9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8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28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913B-FA8D-4CB2-AEE9-38B0C304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30B7-43BD-432C-82C6-8FF1E107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71DEC-E221-4D24-9547-860D588A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8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8B7-5CA2-412D-9785-36D2A945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03F22-ED11-4A30-BDF9-B2BAD568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31929-D6CE-4932-B6F9-615D283C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33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64F51E0-ACE2-4CB7-A175-CD9452B04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76250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23E08B-6EF4-4495-8B00-5767DC6FC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27200" y="1125538"/>
            <a:ext cx="741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nlahman.com/baseball-archive/statistic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lb.com/stats/" TargetMode="External"/><Relationship Id="rId4" Type="http://schemas.openxmlformats.org/officeDocument/2006/relationships/hyperlink" Target="https://slate.com/news-and-politics/2020/06/mlb-players-restart-2020-baseball-season-schedule-rules-changes-spring-train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169D39F1-2B26-44E9-B469-206D03EF5C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06444" y="144597"/>
            <a:ext cx="5154613" cy="720725"/>
          </a:xfr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en-US" sz="4400" dirty="0">
                <a:solidFill>
                  <a:schemeClr val="bg1"/>
                </a:solidFill>
                <a:latin typeface="Sitka Subheading" panose="02000505000000020004" pitchFamily="2" charset="0"/>
              </a:rPr>
              <a:t>Moneyball 2.0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C102D206-25F7-4098-983A-89B9E123DF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49625" y="3141663"/>
            <a:ext cx="2590800" cy="647700"/>
          </a:xfrm>
        </p:spPr>
        <p:txBody>
          <a:bodyPr/>
          <a:lstStyle/>
          <a:p>
            <a:r>
              <a:rPr lang="en-US" altLang="en-US" dirty="0"/>
              <a:t> </a:t>
            </a:r>
            <a:endParaRPr lang="uk-UA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E13A0A-2A04-46E2-B2C8-E65670EA242F}"/>
              </a:ext>
            </a:extLst>
          </p:cNvPr>
          <p:cNvSpPr txBox="1"/>
          <p:nvPr/>
        </p:nvSpPr>
        <p:spPr>
          <a:xfrm>
            <a:off x="2286000" y="762000"/>
            <a:ext cx="5459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Sitka Subheading" panose="02000505000000020004" pitchFamily="2" charset="0"/>
              </a:rPr>
              <a:t>An Examination of America’s Pastime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2AAB4-247A-4279-909E-718BE7141DD4}"/>
              </a:ext>
            </a:extLst>
          </p:cNvPr>
          <p:cNvSpPr txBox="1"/>
          <p:nvPr/>
        </p:nvSpPr>
        <p:spPr>
          <a:xfrm>
            <a:off x="835024" y="525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itka Subheading" panose="02000505000000020004" pitchFamily="2" charset="0"/>
              </a:rPr>
              <a:t>Shawn Williams</a:t>
            </a:r>
          </a:p>
          <a:p>
            <a:r>
              <a:rPr lang="en-US" dirty="0">
                <a:solidFill>
                  <a:schemeClr val="bg1"/>
                </a:solidFill>
                <a:latin typeface="Sitka Subheading" panose="02000505000000020004" pitchFamily="2" charset="0"/>
              </a:rPr>
              <a:t>Mark Williams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-41840"/>
            <a:ext cx="8534400" cy="954087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Project Purpose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7724" y="889000"/>
            <a:ext cx="7116762" cy="2376487"/>
          </a:xfrm>
        </p:spPr>
        <p:txBody>
          <a:bodyPr/>
          <a:lstStyle/>
          <a:p>
            <a:r>
              <a:rPr lang="en-US" altLang="en-US" sz="2000" i="1" dirty="0"/>
              <a:t>Extracted MLB data from (1969-Present)</a:t>
            </a:r>
          </a:p>
          <a:p>
            <a:r>
              <a:rPr lang="en-US" altLang="en-US" sz="2000" i="1" dirty="0"/>
              <a:t>Determined which statistical categories were relevant to our overall objective</a:t>
            </a:r>
          </a:p>
          <a:p>
            <a:r>
              <a:rPr lang="en-US" altLang="en-US" sz="2000" i="1" dirty="0"/>
              <a:t>Built models to predict WS winners by team and league from (’15 -’20)</a:t>
            </a:r>
          </a:p>
          <a:p>
            <a:endParaRPr lang="en-US" altLang="en-US" sz="2000" i="1" dirty="0"/>
          </a:p>
          <a:p>
            <a:pPr marL="0" indent="0">
              <a:buNone/>
            </a:pPr>
            <a:endParaRPr lang="en-US" altLang="en-US" sz="2000" i="1" dirty="0"/>
          </a:p>
        </p:txBody>
      </p:sp>
      <p:pic>
        <p:nvPicPr>
          <p:cNvPr id="114699" name="Picture 11" descr="A general view from the outfield bleachers in center field of Guaranteed Rate Feld, home of the Chicago White Sox, on May 08, 2020 in Chicago, Illinois. ">
            <a:extLst>
              <a:ext uri="{FF2B5EF4-FFF2-40B4-BE49-F238E27FC236}">
                <a16:creationId xmlns:a16="http://schemas.microsoft.com/office/drawing/2014/main" id="{3068C53A-4D4B-4DB9-A545-92B06A4B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6400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5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Visuals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19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14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23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483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BB101D-27FA-45F4-A80A-653BCCC5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Project Sources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0EA7FD-27C0-45C1-8C35-02D3973F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r>
              <a:rPr lang="en-US" altLang="en-US" dirty="0">
                <a:hlinkClick r:id="rId3"/>
              </a:rPr>
              <a:t>http://www.seanlahman.com/baseball-archive/statistics</a:t>
            </a:r>
            <a:r>
              <a:rPr lang="en-US" altLang="en-US" dirty="0"/>
              <a:t> (MLB Data)</a:t>
            </a:r>
          </a:p>
          <a:p>
            <a:r>
              <a:rPr lang="en-US" altLang="en-US" dirty="0">
                <a:hlinkClick r:id="rId4"/>
              </a:rPr>
              <a:t>https://slate.com/news-and-politics/2020/06/mlb-players-restart-2020-baseball-season-schedule-rules-changes-spring-training.html</a:t>
            </a:r>
            <a:r>
              <a:rPr lang="en-US" altLang="en-US" dirty="0"/>
              <a:t> (Image)</a:t>
            </a:r>
          </a:p>
          <a:p>
            <a:r>
              <a:rPr lang="en-US" altLang="en-US" dirty="0">
                <a:hlinkClick r:id="rId5"/>
              </a:rPr>
              <a:t>https://www.mlb.com/stats/</a:t>
            </a:r>
            <a:r>
              <a:rPr lang="en-US" altLang="en-US" dirty="0"/>
              <a:t> (MLB Data)</a:t>
            </a:r>
          </a:p>
        </p:txBody>
      </p:sp>
    </p:spTree>
    <p:extLst>
      <p:ext uri="{BB962C8B-B14F-4D97-AF65-F5344CB8AC3E}">
        <p14:creationId xmlns:p14="http://schemas.microsoft.com/office/powerpoint/2010/main" val="2828599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61</TotalTime>
  <Words>100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Sitka Subheading</vt:lpstr>
      <vt:lpstr>template</vt:lpstr>
      <vt:lpstr>Moneyball 2.0</vt:lpstr>
      <vt:lpstr>Project Purpose</vt:lpstr>
      <vt:lpstr>Models</vt:lpstr>
      <vt:lpstr>Visuals</vt:lpstr>
      <vt:lpstr>HTML</vt:lpstr>
      <vt:lpstr>Conclusion</vt:lpstr>
      <vt:lpstr>Lessons Learned</vt:lpstr>
      <vt:lpstr>Project Sources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Moneyball 2.0</dc:title>
  <dc:creator>mark williams</dc:creator>
  <cp:lastModifiedBy>Shawn Williams</cp:lastModifiedBy>
  <cp:revision>6</cp:revision>
  <dcterms:created xsi:type="dcterms:W3CDTF">2020-10-26T05:28:47Z</dcterms:created>
  <dcterms:modified xsi:type="dcterms:W3CDTF">2020-10-26T13:06:25Z</dcterms:modified>
</cp:coreProperties>
</file>