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prezentacji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Tytuł prezentacji</a:t>
            </a:r>
          </a:p>
        </p:txBody>
      </p:sp>
      <p:sp>
        <p:nvSpPr>
          <p:cNvPr id="12" name="Autor i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i data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reść - poziom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reść - poziom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je dotyczące faktu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Uznanie autorstwa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Uznanie autorstwa</a:t>
            </a:r>
          </a:p>
        </p:txBody>
      </p:sp>
      <p:sp>
        <p:nvSpPr>
          <p:cNvPr id="116" name="Treść - poziom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orza polarna widoczna nad śnieżnym krajobrazem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Kolorowe chmury na rozgwieżdżonym niebie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Zorza polarna widoczna nad zaśnieżonym górskim krajobrazem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orza polarna widoczna nad śnieżnym krajobrazem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rza polarna widoczna na ciemnym nocnym niebie nad górami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i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i data</a:t>
            </a:r>
          </a:p>
        </p:txBody>
      </p:sp>
      <p:sp>
        <p:nvSpPr>
          <p:cNvPr id="23" name="Tytuł prezentacji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olorowe chmury na rozgwieżdżonym niebi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rza polarna widoczna nad zaśnieżonym górskim krajobrazem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ytuł slajdu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2" name="Treść - poziom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Podtytuł slajdu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slajdu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ytuł sekcji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0" name="Podtytuł slajdu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slajdu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ytuł programu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89" name="Podtytuł programu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Podtytuł programu</a:t>
            </a:r>
          </a:p>
        </p:txBody>
      </p:sp>
      <p:sp>
        <p:nvSpPr>
          <p:cNvPr id="9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cEdi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McEdit</a:t>
            </a:r>
          </a:p>
        </p:txBody>
      </p:sp>
      <p:sp>
        <p:nvSpPr>
          <p:cNvPr id="152" name="Marcel Wilanowic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Marcel Wilanowicz</a:t>
            </a:r>
          </a:p>
        </p:txBody>
      </p:sp>
      <p:sp>
        <p:nvSpPr>
          <p:cNvPr id="153" name="Edytor Dźwięku(ang. Music Editor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Edytor Dźwięku(ang. Music Editor)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żyte Technolog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Użyte Technologie</a:t>
            </a:r>
          </a:p>
        </p:txBody>
      </p:sp>
      <p:sp>
        <p:nvSpPr>
          <p:cNvPr id="179" name="Pickle, ewentualnie Sqlite3 - do zapisu, przechowywania i odczytu nowo powstałych dźwięków (chociaż nie wykluczam, że obejdę się bez obu)…"/>
          <p:cNvSpPr txBox="1"/>
          <p:nvPr>
            <p:ph type="body" idx="1"/>
          </p:nvPr>
        </p:nvSpPr>
        <p:spPr>
          <a:xfrm>
            <a:off x="1270000" y="42418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Pickle, ewentualnie Sqlite3 - do zapisu, przechowywania i odczytu nowo powstałych dźwięków (chociaż nie wykluczam, że obejdę się bez obu)</a:t>
            </a:r>
          </a:p>
          <a:p>
            <a:pPr/>
            <a:r>
              <a:t>Kivy, lub PySide 2 lub wxPython - do interfejsu graficznego</a:t>
            </a:r>
          </a:p>
          <a:p>
            <a:pPr/>
            <a:r>
              <a:t>Pytube - do konwertowania filmów z youtube na pliki dźwiękowe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aport 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Raport I</a:t>
            </a:r>
          </a:p>
        </p:txBody>
      </p:sp>
      <p:sp>
        <p:nvSpPr>
          <p:cNvPr id="182" name="Podstawowy interfejs graficzny z odtwarzaczem dźwiękowym oraz możliwością odczytu i zapisu nowych dźwięków (biblioteka sampli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Podstawowy interfejs graficzny z odtwarzaczem dźwiękowym oraz możliwością odczytu i zapisu nowych dźwięków (biblioteka sampli).</a:t>
            </a:r>
          </a:p>
        </p:txBody>
      </p:sp>
      <p:sp>
        <p:nvSpPr>
          <p:cNvPr id="183" name="(14.04)"/>
          <p:cNvSpPr txBox="1"/>
          <p:nvPr/>
        </p:nvSpPr>
        <p:spPr>
          <a:xfrm>
            <a:off x="10877296" y="2492628"/>
            <a:ext cx="2350009" cy="100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(14.04)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aport II"/>
          <p:cNvSpPr txBox="1"/>
          <p:nvPr>
            <p:ph type="title"/>
          </p:nvPr>
        </p:nvSpPr>
        <p:spPr>
          <a:xfrm>
            <a:off x="1384300" y="8128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Raport II</a:t>
            </a:r>
          </a:p>
        </p:txBody>
      </p:sp>
      <p:sp>
        <p:nvSpPr>
          <p:cNvPr id="186" name="Rozszerzenie projektu o Equalizer oraz Mikser Głośności (manipulacja częstotliwościami oraz głośnością za pomocą wirtualnych suwaków i pokręteł)."/>
          <p:cNvSpPr txBox="1"/>
          <p:nvPr>
            <p:ph type="body" idx="1"/>
          </p:nvPr>
        </p:nvSpPr>
        <p:spPr>
          <a:xfrm>
            <a:off x="1384300" y="42926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Rozszerzenie projektu o Equalizer oraz Mikser Głośności (manipulacja częstotliwościami oraz głośnością za pomocą wirtualnych suwaków i pokręteł).</a:t>
            </a:r>
          </a:p>
        </p:txBody>
      </p:sp>
      <p:sp>
        <p:nvSpPr>
          <p:cNvPr id="187" name="(5.05)"/>
          <p:cNvSpPr txBox="1"/>
          <p:nvPr/>
        </p:nvSpPr>
        <p:spPr>
          <a:xfrm>
            <a:off x="11177816" y="2556128"/>
            <a:ext cx="2028368" cy="100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(5.05)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aport II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Raport III</a:t>
            </a:r>
          </a:p>
        </p:txBody>
      </p:sp>
      <p:sp>
        <p:nvSpPr>
          <p:cNvPr id="190" name="Rozszerzenie aplikacji o główny edytor dźwiękowy. Graficzna reprezentacja sampli. Ich przycinanie, mieszanie, nakładanie z pomocą metod &quot;drag&amp;drop&quot;, specjalnymi przyciskami czy zaznaczaniem.…"/>
          <p:cNvSpPr txBox="1"/>
          <p:nvPr>
            <p:ph type="body" idx="1"/>
          </p:nvPr>
        </p:nvSpPr>
        <p:spPr>
          <a:xfrm>
            <a:off x="1104900" y="44450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Rozszerzenie aplikacji o główny edytor dźwiękowy. Graficzna reprezentacja sampli. Ich przycinanie, mieszanie, nakładanie z pomocą metod "drag&amp;drop", specjalnymi przyciskami czy zaznaczaniem.</a:t>
            </a:r>
          </a:p>
          <a:p>
            <a:pPr/>
            <a:r>
              <a:t>Odtwarzacz dźwiękowy(nasłuch) dla tworzonych utworów.</a:t>
            </a:r>
          </a:p>
        </p:txBody>
      </p:sp>
      <p:sp>
        <p:nvSpPr>
          <p:cNvPr id="191" name="(26.05)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(26.05)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odatki do projektu"/>
          <p:cNvSpPr txBox="1"/>
          <p:nvPr>
            <p:ph type="title"/>
          </p:nvPr>
        </p:nvSpPr>
        <p:spPr>
          <a:xfrm>
            <a:off x="1270000" y="787400"/>
            <a:ext cx="21844000" cy="1557437"/>
          </a:xfrm>
          <a:prstGeom prst="rect">
            <a:avLst/>
          </a:prstGeom>
        </p:spPr>
        <p:txBody>
          <a:bodyPr/>
          <a:lstStyle/>
          <a:p>
            <a:pPr/>
            <a:r>
              <a:t>Dodatki do projektu</a:t>
            </a:r>
          </a:p>
        </p:txBody>
      </p:sp>
      <p:sp>
        <p:nvSpPr>
          <p:cNvPr id="194" name="(Jak będzie cza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(Jak będzie czas)</a:t>
            </a:r>
          </a:p>
        </p:txBody>
      </p:sp>
      <p:sp>
        <p:nvSpPr>
          <p:cNvPr id="195" name="Różne motywy kolorystyczne dla estetyki (np. jasny i ciemny motyw)…"/>
          <p:cNvSpPr txBox="1"/>
          <p:nvPr>
            <p:ph type="body" idx="4294967295"/>
          </p:nvPr>
        </p:nvSpPr>
        <p:spPr>
          <a:xfrm>
            <a:off x="1270000" y="41910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Różne motywy kolorystyczne dla estetyki (np. jasny i ciemny motyw)</a:t>
            </a:r>
          </a:p>
          <a:p>
            <a:pPr/>
            <a:r>
              <a:t>Dopieszczenie Interfejsu graficznego, aby był bardziej przyjazny dla użytkownika</a:t>
            </a:r>
          </a:p>
          <a:p>
            <a:pPr/>
            <a:r>
              <a:t>Importowanie dźwięków prosto z Youtube</a:t>
            </a:r>
          </a:p>
          <a:p>
            <a:pPr/>
            <a:r>
              <a:t>Naprawa błędów i optymalizacja kodu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pis Aplikacj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Opis Aplikacji</a:t>
            </a:r>
          </a:p>
        </p:txBody>
      </p:sp>
      <p:sp>
        <p:nvSpPr>
          <p:cNvPr id="156" name="Jest to aplikacja desktopowa, służąca do wczytywania, obróbki dźwięku oraz jej odtwarzania z możliwością dodawania własnych sampl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14016">
              <a:spcBef>
                <a:spcPts val="2300"/>
              </a:spcBef>
              <a:buClrTx/>
              <a:buSzTx/>
              <a:buNone/>
              <a:defRPr sz="4752"/>
            </a:pPr>
            <a:r>
              <a:t>Jest to aplikacja desktopowa, służąca do wczytywania, obróbki dźwięku oraz jej odtwarzania z możliwością dodawania własnych sampli.</a:t>
            </a:r>
          </a:p>
          <a:p>
            <a:pPr marL="0" indent="0" defTabSz="2414016">
              <a:spcBef>
                <a:spcPts val="2300"/>
              </a:spcBef>
              <a:buClrTx/>
              <a:buSzTx/>
              <a:buNone/>
              <a:defRPr sz="4752"/>
            </a:pPr>
            <a:r>
              <a:t>Aplikacja będzie składać się z trzech sekcji: </a:t>
            </a:r>
          </a:p>
          <a:p>
            <a:pPr marL="880110" indent="-880110" defTabSz="2414016">
              <a:spcBef>
                <a:spcPts val="2300"/>
              </a:spcBef>
              <a:buClrTx/>
              <a:buAutoNum type="arabicPeriod" startAt="1"/>
              <a:defRPr sz="4752"/>
            </a:pPr>
            <a:r>
              <a:t>Edytora &amp; Odtwarzacza 1, </a:t>
            </a:r>
          </a:p>
          <a:p>
            <a:pPr marL="880110" indent="-880110" defTabSz="2414016">
              <a:spcBef>
                <a:spcPts val="2300"/>
              </a:spcBef>
              <a:buClrTx/>
              <a:buAutoNum type="arabicPeriod" startAt="1"/>
              <a:defRPr sz="4752"/>
            </a:pPr>
            <a:r>
              <a:t>Wzmacniacza &amp; Odtwarzacza 2, </a:t>
            </a:r>
          </a:p>
          <a:p>
            <a:pPr marL="880110" indent="-880110" defTabSz="2414016">
              <a:spcBef>
                <a:spcPts val="2300"/>
              </a:spcBef>
              <a:buClrTx/>
              <a:buAutoNum type="arabicPeriod" startAt="1"/>
              <a:defRPr sz="4752"/>
            </a:pPr>
            <a:r>
              <a:t>Konwertera &amp; Uploadera &amp; Odtwarzacza 3</a:t>
            </a:r>
          </a:p>
          <a:p>
            <a:pPr marL="0" indent="0" defTabSz="2414016">
              <a:spcBef>
                <a:spcPts val="2300"/>
              </a:spcBef>
              <a:buClrTx/>
              <a:buSzTx/>
              <a:buNone/>
              <a:defRPr sz="4752"/>
            </a:pPr>
            <a:r>
              <a:t>Każdy z odtwarzaczy będzie specyficznie zaprojektowany, tak aby dobrze się wkomponować w daną sekcję programu(inaczej zaprojektowany interfejs).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ziałanie aplikacj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Działanie aplikacji</a:t>
            </a:r>
          </a:p>
        </p:txBody>
      </p:sp>
      <p:sp>
        <p:nvSpPr>
          <p:cNvPr id="159" name="Aplikacja domyślnie na starcie będzie miała interfejs umożliwiający odtworzenie dźwięku oraz jego zastopowanie(i ewentualnie przyspieszenie)…"/>
          <p:cNvSpPr txBox="1"/>
          <p:nvPr>
            <p:ph type="body" idx="1"/>
          </p:nvPr>
        </p:nvSpPr>
        <p:spPr>
          <a:xfrm>
            <a:off x="1270000" y="43180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Aplikacja domyślnie na starcie będzie miała interfejs umożliwiający odtworzenie dźwięku oraz jego zastopowanie(i ewentualnie przyspieszenie)</a:t>
            </a:r>
          </a:p>
          <a:p>
            <a:pPr/>
            <a:r>
              <a:t>Nad paskiem odtwarzania będzie mikser głośności, który umożliwi manipulacje częstotliwościami dźwięku dla uzyskania różnych efektów</a:t>
            </a:r>
          </a:p>
          <a:p>
            <a:pPr/>
            <a:r>
              <a:t>W osobnej sekcji programu będzie converter/uploader, z możliwością dodawania własnych sampli z komputera, bądź bezpośrednio z YouTube. Które będzie można przycinać, nakładać na siebie i zmieniać częstotliwości ich dźwięku.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ekcja 1 - Miks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Sekcja 1 - Mikser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800" y="2948436"/>
            <a:ext cx="14122400" cy="8252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 tej sekcji użytkownik będzie mógł manipulować częstotliwością oraz głośnością sampli, bądź utworzonych dźwięków z możliwością ich nadpisywania(np. w sytuacji, gdy chcemy aby dany efekt był głośniejszy).…"/>
          <p:cNvSpPr txBox="1"/>
          <p:nvPr>
            <p:ph type="body" idx="4294967295"/>
          </p:nvPr>
        </p:nvSpPr>
        <p:spPr>
          <a:xfrm>
            <a:off x="1270000" y="42418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W tej sekcji użytkownik będzie mógł manipulować częstotliwością oraz głośnością sampli, bądź utworzonych dźwięków z możliwością ich nadpisywania(np. w sytuacji, gdy chcemy aby dany efekt był głośniejszy).</a:t>
            </a:r>
          </a:p>
          <a:p>
            <a:pPr/>
            <a:r>
              <a:t>Będzie również odtwarzacz, który umożliwi sprawdzenie nałożonych efektów na nasz dźwięk.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9439" y="2472531"/>
            <a:ext cx="17221201" cy="10763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ekcja 2 - Edy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Sekcja 2 - Edytor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 tej sekcji użytkownik będzie mógł nakładać na siebie, przycinać oraz eksportować/zapisać nowo utworzone dźwięki z możliwością ich odtwarzania z wykorzystaniem reprezentacji graficznej poszczególnych sampli do ich manipulacji.…"/>
          <p:cNvSpPr txBox="1"/>
          <p:nvPr>
            <p:ph type="body" idx="4294967295"/>
          </p:nvPr>
        </p:nvSpPr>
        <p:spPr>
          <a:xfrm>
            <a:off x="1270000" y="42418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W tej sekcji użytkownik będzie mógł nakładać na siebie, przycinać oraz eksportować/zapisać nowo utworzone dźwięki z możliwością ich odtwarzania z wykorzystaniem reprezentacji graficznej poszczególnych sampli do ich manipulacji.</a:t>
            </a:r>
          </a:p>
          <a:p>
            <a:pPr/>
            <a:r>
              <a:t>Będzie również odtwarzacz, który umożliwi sprawdzenie nowo utworzonego dźwięku.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ekcja 3 - Konwerter &amp; Uplo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Sekcja 3 - Konwerter &amp; Uploader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3249385"/>
            <a:ext cx="12039600" cy="8599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4532" y="3251200"/>
            <a:ext cx="14082536" cy="5308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(Opcjonalnie)"/>
          <p:cNvSpPr txBox="1"/>
          <p:nvPr/>
        </p:nvSpPr>
        <p:spPr>
          <a:xfrm>
            <a:off x="1117600" y="21082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(Opcjonalnie)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 tej sekcji użytkownik będzie mógł dodawać do swojej biblioteki nowe sample bezpośrednio z komputera, bądź z platformy YouTube, z możliwością ich odtworzenia."/>
          <p:cNvSpPr txBox="1"/>
          <p:nvPr>
            <p:ph type="body" idx="4294967295"/>
          </p:nvPr>
        </p:nvSpPr>
        <p:spPr>
          <a:xfrm>
            <a:off x="1270000" y="42418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W tej sekcji użytkownik będzie mógł dodawać do swojej biblioteki nowe sample bezpośrednio z komputera, bądź z platformy YouTube, z możliwością ich odtworzenia.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