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2"/>
  </p:notesMasterIdLst>
  <p:sldIdLst>
    <p:sldId id="256" r:id="rId2"/>
    <p:sldId id="264" r:id="rId3"/>
    <p:sldId id="258" r:id="rId4"/>
    <p:sldId id="259" r:id="rId5"/>
    <p:sldId id="265" r:id="rId6"/>
    <p:sldId id="266"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7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C9C862-09FF-492A-A460-7A9BE9ADBC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B8C4E7-1329-4010-8DF8-EE77BAE6244D}">
      <dgm:prSet/>
      <dgm:spPr/>
      <dgm:t>
        <a:bodyPr/>
        <a:lstStyle/>
        <a:p>
          <a:r>
            <a:rPr lang="en-US"/>
            <a:t>About AWS DeepRacer and re:Invent 2020</a:t>
          </a:r>
        </a:p>
      </dgm:t>
    </dgm:pt>
    <dgm:pt modelId="{9FA086AF-D43E-4ADA-9E3C-E8BACE6D4598}" type="parTrans" cxnId="{32FDF7D8-A902-47B4-8088-BCEEF285C4CF}">
      <dgm:prSet/>
      <dgm:spPr/>
      <dgm:t>
        <a:bodyPr/>
        <a:lstStyle/>
        <a:p>
          <a:endParaRPr lang="en-US"/>
        </a:p>
      </dgm:t>
    </dgm:pt>
    <dgm:pt modelId="{0F66744E-6D99-4D81-9B42-B5A2930CAB92}" type="sibTrans" cxnId="{32FDF7D8-A902-47B4-8088-BCEEF285C4CF}">
      <dgm:prSet/>
      <dgm:spPr/>
      <dgm:t>
        <a:bodyPr/>
        <a:lstStyle/>
        <a:p>
          <a:endParaRPr lang="en-US"/>
        </a:p>
      </dgm:t>
    </dgm:pt>
    <dgm:pt modelId="{B342BA37-5FD8-4DF9-B0A3-1EF5CCF24A52}">
      <dgm:prSet/>
      <dgm:spPr/>
      <dgm:t>
        <a:bodyPr/>
        <a:lstStyle/>
        <a:p>
          <a:r>
            <a:rPr lang="en-US"/>
            <a:t>Review of Reinforcement Learning</a:t>
          </a:r>
        </a:p>
      </dgm:t>
    </dgm:pt>
    <dgm:pt modelId="{C7EB61DA-8E3E-4587-A45D-7B024FA82EC4}" type="parTrans" cxnId="{8958F31F-28A8-4326-AA40-2CC3DF5B3F19}">
      <dgm:prSet/>
      <dgm:spPr/>
      <dgm:t>
        <a:bodyPr/>
        <a:lstStyle/>
        <a:p>
          <a:endParaRPr lang="en-US"/>
        </a:p>
      </dgm:t>
    </dgm:pt>
    <dgm:pt modelId="{A9050A16-9751-432D-ABEC-4D5C8826C03E}" type="sibTrans" cxnId="{8958F31F-28A8-4326-AA40-2CC3DF5B3F19}">
      <dgm:prSet/>
      <dgm:spPr/>
      <dgm:t>
        <a:bodyPr/>
        <a:lstStyle/>
        <a:p>
          <a:endParaRPr lang="en-US"/>
        </a:p>
      </dgm:t>
    </dgm:pt>
    <dgm:pt modelId="{55E1CB96-6183-4B75-A129-F17590CB7E4E}">
      <dgm:prSet/>
      <dgm:spPr/>
      <dgm:t>
        <a:bodyPr/>
        <a:lstStyle/>
        <a:p>
          <a:r>
            <a:rPr lang="en-US"/>
            <a:t>AWS Components Used</a:t>
          </a:r>
        </a:p>
      </dgm:t>
    </dgm:pt>
    <dgm:pt modelId="{F1A75624-2E8D-48D4-B3C0-A386DDDC84D1}" type="parTrans" cxnId="{C07A887E-BFCF-4157-8009-58A48C2583BE}">
      <dgm:prSet/>
      <dgm:spPr/>
      <dgm:t>
        <a:bodyPr/>
        <a:lstStyle/>
        <a:p>
          <a:endParaRPr lang="en-US"/>
        </a:p>
      </dgm:t>
    </dgm:pt>
    <dgm:pt modelId="{81C941E6-2FFF-4C9E-B868-612A0E075306}" type="sibTrans" cxnId="{C07A887E-BFCF-4157-8009-58A48C2583BE}">
      <dgm:prSet/>
      <dgm:spPr/>
      <dgm:t>
        <a:bodyPr/>
        <a:lstStyle/>
        <a:p>
          <a:endParaRPr lang="en-US"/>
        </a:p>
      </dgm:t>
    </dgm:pt>
    <dgm:pt modelId="{80165B55-5E59-403C-A7B8-93A323AAE119}">
      <dgm:prSet/>
      <dgm:spPr/>
      <dgm:t>
        <a:bodyPr/>
        <a:lstStyle/>
        <a:p>
          <a:r>
            <a:rPr lang="en-US"/>
            <a:t>Building a Vehicle</a:t>
          </a:r>
        </a:p>
      </dgm:t>
    </dgm:pt>
    <dgm:pt modelId="{3985C8F0-E2A6-4170-B9C1-375F9CE9F9F6}" type="parTrans" cxnId="{AFC2EB33-EF25-4344-B74B-982C3971278E}">
      <dgm:prSet/>
      <dgm:spPr/>
      <dgm:t>
        <a:bodyPr/>
        <a:lstStyle/>
        <a:p>
          <a:endParaRPr lang="en-US"/>
        </a:p>
      </dgm:t>
    </dgm:pt>
    <dgm:pt modelId="{DF73A12F-C865-43B0-B73C-5116E6B546E4}" type="sibTrans" cxnId="{AFC2EB33-EF25-4344-B74B-982C3971278E}">
      <dgm:prSet/>
      <dgm:spPr/>
      <dgm:t>
        <a:bodyPr/>
        <a:lstStyle/>
        <a:p>
          <a:endParaRPr lang="en-US"/>
        </a:p>
      </dgm:t>
    </dgm:pt>
    <dgm:pt modelId="{97219686-799D-406D-A961-3EA527924985}">
      <dgm:prSet/>
      <dgm:spPr/>
      <dgm:t>
        <a:bodyPr/>
        <a:lstStyle/>
        <a:p>
          <a:r>
            <a:rPr lang="en-US"/>
            <a:t>Iteration 1 – A Default Model</a:t>
          </a:r>
        </a:p>
      </dgm:t>
    </dgm:pt>
    <dgm:pt modelId="{96D1A5FA-403C-4D64-A06B-8CBA7202CF34}" type="parTrans" cxnId="{25241A21-FC81-4D5E-A90A-12220B486617}">
      <dgm:prSet/>
      <dgm:spPr/>
      <dgm:t>
        <a:bodyPr/>
        <a:lstStyle/>
        <a:p>
          <a:endParaRPr lang="en-US"/>
        </a:p>
      </dgm:t>
    </dgm:pt>
    <dgm:pt modelId="{5748509E-D38E-4C56-B370-51E77233F2B0}" type="sibTrans" cxnId="{25241A21-FC81-4D5E-A90A-12220B486617}">
      <dgm:prSet/>
      <dgm:spPr/>
      <dgm:t>
        <a:bodyPr/>
        <a:lstStyle/>
        <a:p>
          <a:endParaRPr lang="en-US"/>
        </a:p>
      </dgm:t>
    </dgm:pt>
    <dgm:pt modelId="{CB81043E-574D-4E04-A27E-6DC3737FA886}">
      <dgm:prSet/>
      <dgm:spPr/>
      <dgm:t>
        <a:bodyPr/>
        <a:lstStyle/>
        <a:p>
          <a:r>
            <a:rPr lang="en-US"/>
            <a:t>Iteration 2 – Breaking down Configurations</a:t>
          </a:r>
        </a:p>
      </dgm:t>
    </dgm:pt>
    <dgm:pt modelId="{34B1D718-6CA1-46F1-984B-51AF72BDD9E4}" type="parTrans" cxnId="{6ACB18FF-FCEB-4EDC-9164-E0E7192520F8}">
      <dgm:prSet/>
      <dgm:spPr/>
      <dgm:t>
        <a:bodyPr/>
        <a:lstStyle/>
        <a:p>
          <a:endParaRPr lang="en-US"/>
        </a:p>
      </dgm:t>
    </dgm:pt>
    <dgm:pt modelId="{3C9D5376-5AF0-49EB-B18C-44F20A74BD24}" type="sibTrans" cxnId="{6ACB18FF-FCEB-4EDC-9164-E0E7192520F8}">
      <dgm:prSet/>
      <dgm:spPr/>
      <dgm:t>
        <a:bodyPr/>
        <a:lstStyle/>
        <a:p>
          <a:endParaRPr lang="en-US"/>
        </a:p>
      </dgm:t>
    </dgm:pt>
    <dgm:pt modelId="{EEA627B3-EAD1-4360-8EB0-9C8E8B6C0215}">
      <dgm:prSet/>
      <dgm:spPr/>
      <dgm:t>
        <a:bodyPr/>
        <a:lstStyle/>
        <a:p>
          <a:r>
            <a:rPr lang="en-US"/>
            <a:t>Iteration 3 – Trial and Error</a:t>
          </a:r>
        </a:p>
      </dgm:t>
    </dgm:pt>
    <dgm:pt modelId="{8BBC6D02-EE73-4798-80B6-93087408A4AE}" type="parTrans" cxnId="{8ED95C67-6E4C-4ED4-975B-B648A0766AE8}">
      <dgm:prSet/>
      <dgm:spPr/>
      <dgm:t>
        <a:bodyPr/>
        <a:lstStyle/>
        <a:p>
          <a:endParaRPr lang="en-US"/>
        </a:p>
      </dgm:t>
    </dgm:pt>
    <dgm:pt modelId="{8876B3E8-1B99-4DD6-B5CA-ABBFC75467C6}" type="sibTrans" cxnId="{8ED95C67-6E4C-4ED4-975B-B648A0766AE8}">
      <dgm:prSet/>
      <dgm:spPr/>
      <dgm:t>
        <a:bodyPr/>
        <a:lstStyle/>
        <a:p>
          <a:endParaRPr lang="en-US"/>
        </a:p>
      </dgm:t>
    </dgm:pt>
    <dgm:pt modelId="{C2CF8D8A-043F-4714-9A4E-A6817B52A332}">
      <dgm:prSet/>
      <dgm:spPr/>
      <dgm:t>
        <a:bodyPr/>
        <a:lstStyle/>
        <a:p>
          <a:r>
            <a:rPr lang="en-US"/>
            <a:t>Tournament Ranking</a:t>
          </a:r>
        </a:p>
      </dgm:t>
    </dgm:pt>
    <dgm:pt modelId="{F50126E9-99AD-4EAD-8113-3F4FF812AC41}" type="parTrans" cxnId="{546D9B86-FB6D-45A3-BFEB-0F0A29964FE7}">
      <dgm:prSet/>
      <dgm:spPr/>
      <dgm:t>
        <a:bodyPr/>
        <a:lstStyle/>
        <a:p>
          <a:endParaRPr lang="en-US"/>
        </a:p>
      </dgm:t>
    </dgm:pt>
    <dgm:pt modelId="{1C79D562-CE9D-497D-AAEC-1FFA25712251}" type="sibTrans" cxnId="{546D9B86-FB6D-45A3-BFEB-0F0A29964FE7}">
      <dgm:prSet/>
      <dgm:spPr/>
      <dgm:t>
        <a:bodyPr/>
        <a:lstStyle/>
        <a:p>
          <a:endParaRPr lang="en-US"/>
        </a:p>
      </dgm:t>
    </dgm:pt>
    <dgm:pt modelId="{2439369D-6534-4681-BF67-7F29D3C09D99}" type="pres">
      <dgm:prSet presAssocID="{A7C9C862-09FF-492A-A460-7A9BE9ADBCE4}" presName="root" presStyleCnt="0">
        <dgm:presLayoutVars>
          <dgm:dir/>
          <dgm:resizeHandles val="exact"/>
        </dgm:presLayoutVars>
      </dgm:prSet>
      <dgm:spPr/>
    </dgm:pt>
    <dgm:pt modelId="{C8CE4923-D8A9-4DB0-8B52-91E1986D5CE9}" type="pres">
      <dgm:prSet presAssocID="{E0B8C4E7-1329-4010-8DF8-EE77BAE6244D}" presName="compNode" presStyleCnt="0"/>
      <dgm:spPr/>
    </dgm:pt>
    <dgm:pt modelId="{4513AFAA-47EA-43FC-B137-4A81095FBE4C}" type="pres">
      <dgm:prSet presAssocID="{E0B8C4E7-1329-4010-8DF8-EE77BAE6244D}" presName="bgRect" presStyleLbl="bgShp" presStyleIdx="0" presStyleCnt="8"/>
      <dgm:spPr/>
    </dgm:pt>
    <dgm:pt modelId="{C8E64296-842C-451C-A382-ADF4A171039E}" type="pres">
      <dgm:prSet presAssocID="{E0B8C4E7-1329-4010-8DF8-EE77BAE6244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9B482C6F-0884-4D65-9D92-AB1B8079E752}" type="pres">
      <dgm:prSet presAssocID="{E0B8C4E7-1329-4010-8DF8-EE77BAE6244D}" presName="spaceRect" presStyleCnt="0"/>
      <dgm:spPr/>
    </dgm:pt>
    <dgm:pt modelId="{46968E12-4C8A-4B23-8EE8-70D775261237}" type="pres">
      <dgm:prSet presAssocID="{E0B8C4E7-1329-4010-8DF8-EE77BAE6244D}" presName="parTx" presStyleLbl="revTx" presStyleIdx="0" presStyleCnt="8">
        <dgm:presLayoutVars>
          <dgm:chMax val="0"/>
          <dgm:chPref val="0"/>
        </dgm:presLayoutVars>
      </dgm:prSet>
      <dgm:spPr/>
    </dgm:pt>
    <dgm:pt modelId="{4E711BE3-5919-45C4-BFF4-EA76723C2357}" type="pres">
      <dgm:prSet presAssocID="{0F66744E-6D99-4D81-9B42-B5A2930CAB92}" presName="sibTrans" presStyleCnt="0"/>
      <dgm:spPr/>
    </dgm:pt>
    <dgm:pt modelId="{8E14559F-043C-4568-8D7E-5BD516863D3C}" type="pres">
      <dgm:prSet presAssocID="{B342BA37-5FD8-4DF9-B0A3-1EF5CCF24A52}" presName="compNode" presStyleCnt="0"/>
      <dgm:spPr/>
    </dgm:pt>
    <dgm:pt modelId="{32BA10B1-E147-4086-BDB8-283399DF3CE0}" type="pres">
      <dgm:prSet presAssocID="{B342BA37-5FD8-4DF9-B0A3-1EF5CCF24A52}" presName="bgRect" presStyleLbl="bgShp" presStyleIdx="1" presStyleCnt="8"/>
      <dgm:spPr/>
    </dgm:pt>
    <dgm:pt modelId="{EF1DB91E-1889-4FEE-AE76-7FDCE24CFEEE}" type="pres">
      <dgm:prSet presAssocID="{B342BA37-5FD8-4DF9-B0A3-1EF5CCF24A5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85ABF565-4A46-43A1-8DC4-776DB50FC51F}" type="pres">
      <dgm:prSet presAssocID="{B342BA37-5FD8-4DF9-B0A3-1EF5CCF24A52}" presName="spaceRect" presStyleCnt="0"/>
      <dgm:spPr/>
    </dgm:pt>
    <dgm:pt modelId="{BF92A086-7FC3-42CE-977C-33C0E09F6ECC}" type="pres">
      <dgm:prSet presAssocID="{B342BA37-5FD8-4DF9-B0A3-1EF5CCF24A52}" presName="parTx" presStyleLbl="revTx" presStyleIdx="1" presStyleCnt="8">
        <dgm:presLayoutVars>
          <dgm:chMax val="0"/>
          <dgm:chPref val="0"/>
        </dgm:presLayoutVars>
      </dgm:prSet>
      <dgm:spPr/>
    </dgm:pt>
    <dgm:pt modelId="{B27BB4DC-E5B1-4DB9-8DE8-FC444D43086F}" type="pres">
      <dgm:prSet presAssocID="{A9050A16-9751-432D-ABEC-4D5C8826C03E}" presName="sibTrans" presStyleCnt="0"/>
      <dgm:spPr/>
    </dgm:pt>
    <dgm:pt modelId="{D4C9A8A0-9904-4BA6-AE71-6D9FD131F551}" type="pres">
      <dgm:prSet presAssocID="{55E1CB96-6183-4B75-A129-F17590CB7E4E}" presName="compNode" presStyleCnt="0"/>
      <dgm:spPr/>
    </dgm:pt>
    <dgm:pt modelId="{DFA2283E-9C3A-4F41-B848-041E9925AF80}" type="pres">
      <dgm:prSet presAssocID="{55E1CB96-6183-4B75-A129-F17590CB7E4E}" presName="bgRect" presStyleLbl="bgShp" presStyleIdx="2" presStyleCnt="8"/>
      <dgm:spPr/>
    </dgm:pt>
    <dgm:pt modelId="{0FDC690B-7F1B-41F8-840C-027EFB61451A}" type="pres">
      <dgm:prSet presAssocID="{55E1CB96-6183-4B75-A129-F17590CB7E4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578B0DE6-5B2C-4568-AB23-83E287A536E5}" type="pres">
      <dgm:prSet presAssocID="{55E1CB96-6183-4B75-A129-F17590CB7E4E}" presName="spaceRect" presStyleCnt="0"/>
      <dgm:spPr/>
    </dgm:pt>
    <dgm:pt modelId="{F7003364-EE9F-482A-AE38-3188031C42E7}" type="pres">
      <dgm:prSet presAssocID="{55E1CB96-6183-4B75-A129-F17590CB7E4E}" presName="parTx" presStyleLbl="revTx" presStyleIdx="2" presStyleCnt="8">
        <dgm:presLayoutVars>
          <dgm:chMax val="0"/>
          <dgm:chPref val="0"/>
        </dgm:presLayoutVars>
      </dgm:prSet>
      <dgm:spPr/>
    </dgm:pt>
    <dgm:pt modelId="{BED6EBAB-8AF8-499F-B7C9-71833CB2C8C4}" type="pres">
      <dgm:prSet presAssocID="{81C941E6-2FFF-4C9E-B868-612A0E075306}" presName="sibTrans" presStyleCnt="0"/>
      <dgm:spPr/>
    </dgm:pt>
    <dgm:pt modelId="{C92D6962-D81E-412E-9858-5ADCA4A18951}" type="pres">
      <dgm:prSet presAssocID="{80165B55-5E59-403C-A7B8-93A323AAE119}" presName="compNode" presStyleCnt="0"/>
      <dgm:spPr/>
    </dgm:pt>
    <dgm:pt modelId="{F627E09A-B0F0-4FEB-9B43-445D19D416AD}" type="pres">
      <dgm:prSet presAssocID="{80165B55-5E59-403C-A7B8-93A323AAE119}" presName="bgRect" presStyleLbl="bgShp" presStyleIdx="3" presStyleCnt="8"/>
      <dgm:spPr/>
    </dgm:pt>
    <dgm:pt modelId="{3039C116-7CF4-4BA7-9270-1AE7AFFB1F43}" type="pres">
      <dgm:prSet presAssocID="{80165B55-5E59-403C-A7B8-93A323AAE11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56575DDD-E3D3-4F6D-95C2-0240D40458CF}" type="pres">
      <dgm:prSet presAssocID="{80165B55-5E59-403C-A7B8-93A323AAE119}" presName="spaceRect" presStyleCnt="0"/>
      <dgm:spPr/>
    </dgm:pt>
    <dgm:pt modelId="{17B6C2CC-C6E4-42DD-8F29-4EF5836B1D1B}" type="pres">
      <dgm:prSet presAssocID="{80165B55-5E59-403C-A7B8-93A323AAE119}" presName="parTx" presStyleLbl="revTx" presStyleIdx="3" presStyleCnt="8">
        <dgm:presLayoutVars>
          <dgm:chMax val="0"/>
          <dgm:chPref val="0"/>
        </dgm:presLayoutVars>
      </dgm:prSet>
      <dgm:spPr/>
    </dgm:pt>
    <dgm:pt modelId="{B9E29B27-CEE7-4FF4-AD72-C8FDF86563E2}" type="pres">
      <dgm:prSet presAssocID="{DF73A12F-C865-43B0-B73C-5116E6B546E4}" presName="sibTrans" presStyleCnt="0"/>
      <dgm:spPr/>
    </dgm:pt>
    <dgm:pt modelId="{08D61DAA-6496-4BB4-A5A7-2DA36588F115}" type="pres">
      <dgm:prSet presAssocID="{97219686-799D-406D-A961-3EA527924985}" presName="compNode" presStyleCnt="0"/>
      <dgm:spPr/>
    </dgm:pt>
    <dgm:pt modelId="{363AB112-88F9-43A7-9640-85D0DFB882F1}" type="pres">
      <dgm:prSet presAssocID="{97219686-799D-406D-A961-3EA527924985}" presName="bgRect" presStyleLbl="bgShp" presStyleIdx="4" presStyleCnt="8"/>
      <dgm:spPr/>
    </dgm:pt>
    <dgm:pt modelId="{EA2EBCC6-ABF8-45FF-A6B5-D8A2C53BE78C}" type="pres">
      <dgm:prSet presAssocID="{97219686-799D-406D-A961-3EA52792498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low"/>
        </a:ext>
      </dgm:extLst>
    </dgm:pt>
    <dgm:pt modelId="{EAD04818-1702-4EED-BED9-1B699285DA15}" type="pres">
      <dgm:prSet presAssocID="{97219686-799D-406D-A961-3EA527924985}" presName="spaceRect" presStyleCnt="0"/>
      <dgm:spPr/>
    </dgm:pt>
    <dgm:pt modelId="{9D6E3CC7-B1A3-4A50-ACA7-8C153B8ED780}" type="pres">
      <dgm:prSet presAssocID="{97219686-799D-406D-A961-3EA527924985}" presName="parTx" presStyleLbl="revTx" presStyleIdx="4" presStyleCnt="8">
        <dgm:presLayoutVars>
          <dgm:chMax val="0"/>
          <dgm:chPref val="0"/>
        </dgm:presLayoutVars>
      </dgm:prSet>
      <dgm:spPr/>
    </dgm:pt>
    <dgm:pt modelId="{38A25F9F-4B88-4832-AB09-1590FA13C1C1}" type="pres">
      <dgm:prSet presAssocID="{5748509E-D38E-4C56-B370-51E77233F2B0}" presName="sibTrans" presStyleCnt="0"/>
      <dgm:spPr/>
    </dgm:pt>
    <dgm:pt modelId="{D0F00D60-4E21-4A6B-8393-1A7BACDD14F2}" type="pres">
      <dgm:prSet presAssocID="{CB81043E-574D-4E04-A27E-6DC3737FA886}" presName="compNode" presStyleCnt="0"/>
      <dgm:spPr/>
    </dgm:pt>
    <dgm:pt modelId="{A7CE10B9-1F4C-4B8D-AE9B-A36DEE868F23}" type="pres">
      <dgm:prSet presAssocID="{CB81043E-574D-4E04-A27E-6DC3737FA886}" presName="bgRect" presStyleLbl="bgShp" presStyleIdx="5" presStyleCnt="8"/>
      <dgm:spPr/>
    </dgm:pt>
    <dgm:pt modelId="{6E61E126-B5F4-43FD-9BE2-8FAA96C5FEEA}" type="pres">
      <dgm:prSet presAssocID="{CB81043E-574D-4E04-A27E-6DC3737FA88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91EDA930-F3D6-4B34-A118-5C483375AE91}" type="pres">
      <dgm:prSet presAssocID="{CB81043E-574D-4E04-A27E-6DC3737FA886}" presName="spaceRect" presStyleCnt="0"/>
      <dgm:spPr/>
    </dgm:pt>
    <dgm:pt modelId="{65D2B720-2E0C-4736-A39C-00808131EDD8}" type="pres">
      <dgm:prSet presAssocID="{CB81043E-574D-4E04-A27E-6DC3737FA886}" presName="parTx" presStyleLbl="revTx" presStyleIdx="5" presStyleCnt="8">
        <dgm:presLayoutVars>
          <dgm:chMax val="0"/>
          <dgm:chPref val="0"/>
        </dgm:presLayoutVars>
      </dgm:prSet>
      <dgm:spPr/>
    </dgm:pt>
    <dgm:pt modelId="{BA2DF50D-B869-4416-BB8D-3B080EF6FD89}" type="pres">
      <dgm:prSet presAssocID="{3C9D5376-5AF0-49EB-B18C-44F20A74BD24}" presName="sibTrans" presStyleCnt="0"/>
      <dgm:spPr/>
    </dgm:pt>
    <dgm:pt modelId="{0677CDF8-8F28-40E5-ADF4-3D350C0B55F4}" type="pres">
      <dgm:prSet presAssocID="{EEA627B3-EAD1-4360-8EB0-9C8E8B6C0215}" presName="compNode" presStyleCnt="0"/>
      <dgm:spPr/>
    </dgm:pt>
    <dgm:pt modelId="{B1F80E28-F987-41BC-8995-4C8B03F2203C}" type="pres">
      <dgm:prSet presAssocID="{EEA627B3-EAD1-4360-8EB0-9C8E8B6C0215}" presName="bgRect" presStyleLbl="bgShp" presStyleIdx="6" presStyleCnt="8"/>
      <dgm:spPr/>
    </dgm:pt>
    <dgm:pt modelId="{E6818D9A-946B-42A2-99EF-E11F1BCA7F8C}" type="pres">
      <dgm:prSet presAssocID="{EEA627B3-EAD1-4360-8EB0-9C8E8B6C021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Arrow Circle"/>
        </a:ext>
      </dgm:extLst>
    </dgm:pt>
    <dgm:pt modelId="{E9362BD3-ACF5-49D8-9017-4E7EECEAE3B0}" type="pres">
      <dgm:prSet presAssocID="{EEA627B3-EAD1-4360-8EB0-9C8E8B6C0215}" presName="spaceRect" presStyleCnt="0"/>
      <dgm:spPr/>
    </dgm:pt>
    <dgm:pt modelId="{6DDBD463-EEBA-4374-A17F-E66E8FD81BA3}" type="pres">
      <dgm:prSet presAssocID="{EEA627B3-EAD1-4360-8EB0-9C8E8B6C0215}" presName="parTx" presStyleLbl="revTx" presStyleIdx="6" presStyleCnt="8">
        <dgm:presLayoutVars>
          <dgm:chMax val="0"/>
          <dgm:chPref val="0"/>
        </dgm:presLayoutVars>
      </dgm:prSet>
      <dgm:spPr/>
    </dgm:pt>
    <dgm:pt modelId="{CE69E7BF-C687-4E5E-85FF-A19F6DEB973C}" type="pres">
      <dgm:prSet presAssocID="{8876B3E8-1B99-4DD6-B5CA-ABBFC75467C6}" presName="sibTrans" presStyleCnt="0"/>
      <dgm:spPr/>
    </dgm:pt>
    <dgm:pt modelId="{024E81E4-064D-45AD-9779-68C5A45B9EBB}" type="pres">
      <dgm:prSet presAssocID="{C2CF8D8A-043F-4714-9A4E-A6817B52A332}" presName="compNode" presStyleCnt="0"/>
      <dgm:spPr/>
    </dgm:pt>
    <dgm:pt modelId="{A0C74FD0-0A4E-41F0-AD45-EAD7FFCA55EA}" type="pres">
      <dgm:prSet presAssocID="{C2CF8D8A-043F-4714-9A4E-A6817B52A332}" presName="bgRect" presStyleLbl="bgShp" presStyleIdx="7" presStyleCnt="8"/>
      <dgm:spPr/>
    </dgm:pt>
    <dgm:pt modelId="{2D89B863-10A1-42FD-B048-144C53154FC7}" type="pres">
      <dgm:prSet presAssocID="{C2CF8D8A-043F-4714-9A4E-A6817B52A33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Trophy"/>
        </a:ext>
      </dgm:extLst>
    </dgm:pt>
    <dgm:pt modelId="{86DFC34B-BAF7-4F62-9B82-7372C36D2CFE}" type="pres">
      <dgm:prSet presAssocID="{C2CF8D8A-043F-4714-9A4E-A6817B52A332}" presName="spaceRect" presStyleCnt="0"/>
      <dgm:spPr/>
    </dgm:pt>
    <dgm:pt modelId="{9EE0FDC3-8A2F-4DF1-9A2A-3886A6B0AF36}" type="pres">
      <dgm:prSet presAssocID="{C2CF8D8A-043F-4714-9A4E-A6817B52A332}" presName="parTx" presStyleLbl="revTx" presStyleIdx="7" presStyleCnt="8">
        <dgm:presLayoutVars>
          <dgm:chMax val="0"/>
          <dgm:chPref val="0"/>
        </dgm:presLayoutVars>
      </dgm:prSet>
      <dgm:spPr/>
    </dgm:pt>
  </dgm:ptLst>
  <dgm:cxnLst>
    <dgm:cxn modelId="{8958F31F-28A8-4326-AA40-2CC3DF5B3F19}" srcId="{A7C9C862-09FF-492A-A460-7A9BE9ADBCE4}" destId="{B342BA37-5FD8-4DF9-B0A3-1EF5CCF24A52}" srcOrd="1" destOrd="0" parTransId="{C7EB61DA-8E3E-4587-A45D-7B024FA82EC4}" sibTransId="{A9050A16-9751-432D-ABEC-4D5C8826C03E}"/>
    <dgm:cxn modelId="{25241A21-FC81-4D5E-A90A-12220B486617}" srcId="{A7C9C862-09FF-492A-A460-7A9BE9ADBCE4}" destId="{97219686-799D-406D-A961-3EA527924985}" srcOrd="4" destOrd="0" parTransId="{96D1A5FA-403C-4D64-A06B-8CBA7202CF34}" sibTransId="{5748509E-D38E-4C56-B370-51E77233F2B0}"/>
    <dgm:cxn modelId="{92664F27-05ED-4A0B-994A-0F2B84895F11}" type="presOf" srcId="{EEA627B3-EAD1-4360-8EB0-9C8E8B6C0215}" destId="{6DDBD463-EEBA-4374-A17F-E66E8FD81BA3}" srcOrd="0" destOrd="0" presId="urn:microsoft.com/office/officeart/2018/2/layout/IconVerticalSolidList"/>
    <dgm:cxn modelId="{AFC2EB33-EF25-4344-B74B-982C3971278E}" srcId="{A7C9C862-09FF-492A-A460-7A9BE9ADBCE4}" destId="{80165B55-5E59-403C-A7B8-93A323AAE119}" srcOrd="3" destOrd="0" parTransId="{3985C8F0-E2A6-4170-B9C1-375F9CE9F9F6}" sibTransId="{DF73A12F-C865-43B0-B73C-5116E6B546E4}"/>
    <dgm:cxn modelId="{59B23841-2D89-4054-997E-AC3939E41AA8}" type="presOf" srcId="{C2CF8D8A-043F-4714-9A4E-A6817B52A332}" destId="{9EE0FDC3-8A2F-4DF1-9A2A-3886A6B0AF36}" srcOrd="0" destOrd="0" presId="urn:microsoft.com/office/officeart/2018/2/layout/IconVerticalSolidList"/>
    <dgm:cxn modelId="{8ED95C67-6E4C-4ED4-975B-B648A0766AE8}" srcId="{A7C9C862-09FF-492A-A460-7A9BE9ADBCE4}" destId="{EEA627B3-EAD1-4360-8EB0-9C8E8B6C0215}" srcOrd="6" destOrd="0" parTransId="{8BBC6D02-EE73-4798-80B6-93087408A4AE}" sibTransId="{8876B3E8-1B99-4DD6-B5CA-ABBFC75467C6}"/>
    <dgm:cxn modelId="{0A81D46C-A715-4280-A2CA-88CEAE1106E0}" type="presOf" srcId="{A7C9C862-09FF-492A-A460-7A9BE9ADBCE4}" destId="{2439369D-6534-4681-BF67-7F29D3C09D99}" srcOrd="0" destOrd="0" presId="urn:microsoft.com/office/officeart/2018/2/layout/IconVerticalSolidList"/>
    <dgm:cxn modelId="{B07E9B58-6147-4785-B4AA-8182AA74A3C4}" type="presOf" srcId="{97219686-799D-406D-A961-3EA527924985}" destId="{9D6E3CC7-B1A3-4A50-ACA7-8C153B8ED780}" srcOrd="0" destOrd="0" presId="urn:microsoft.com/office/officeart/2018/2/layout/IconVerticalSolidList"/>
    <dgm:cxn modelId="{B1D69579-697C-47B1-9CA2-492DB2012BE9}" type="presOf" srcId="{E0B8C4E7-1329-4010-8DF8-EE77BAE6244D}" destId="{46968E12-4C8A-4B23-8EE8-70D775261237}" srcOrd="0" destOrd="0" presId="urn:microsoft.com/office/officeart/2018/2/layout/IconVerticalSolidList"/>
    <dgm:cxn modelId="{C07A887E-BFCF-4157-8009-58A48C2583BE}" srcId="{A7C9C862-09FF-492A-A460-7A9BE9ADBCE4}" destId="{55E1CB96-6183-4B75-A129-F17590CB7E4E}" srcOrd="2" destOrd="0" parTransId="{F1A75624-2E8D-48D4-B3C0-A386DDDC84D1}" sibTransId="{81C941E6-2FFF-4C9E-B868-612A0E075306}"/>
    <dgm:cxn modelId="{546D9B86-FB6D-45A3-BFEB-0F0A29964FE7}" srcId="{A7C9C862-09FF-492A-A460-7A9BE9ADBCE4}" destId="{C2CF8D8A-043F-4714-9A4E-A6817B52A332}" srcOrd="7" destOrd="0" parTransId="{F50126E9-99AD-4EAD-8113-3F4FF812AC41}" sibTransId="{1C79D562-CE9D-497D-AAEC-1FFA25712251}"/>
    <dgm:cxn modelId="{8D721FAE-1BBF-42A0-AAE9-239D9DDA8CAE}" type="presOf" srcId="{80165B55-5E59-403C-A7B8-93A323AAE119}" destId="{17B6C2CC-C6E4-42DD-8F29-4EF5836B1D1B}" srcOrd="0" destOrd="0" presId="urn:microsoft.com/office/officeart/2018/2/layout/IconVerticalSolidList"/>
    <dgm:cxn modelId="{E29662B2-ED8B-44B8-8E93-46E8988CBF81}" type="presOf" srcId="{CB81043E-574D-4E04-A27E-6DC3737FA886}" destId="{65D2B720-2E0C-4736-A39C-00808131EDD8}" srcOrd="0" destOrd="0" presId="urn:microsoft.com/office/officeart/2018/2/layout/IconVerticalSolidList"/>
    <dgm:cxn modelId="{8AEA22D4-6D9E-4A52-8B78-3EF3CEF1C3DB}" type="presOf" srcId="{55E1CB96-6183-4B75-A129-F17590CB7E4E}" destId="{F7003364-EE9F-482A-AE38-3188031C42E7}" srcOrd="0" destOrd="0" presId="urn:microsoft.com/office/officeart/2018/2/layout/IconVerticalSolidList"/>
    <dgm:cxn modelId="{32FDF7D8-A902-47B4-8088-BCEEF285C4CF}" srcId="{A7C9C862-09FF-492A-A460-7A9BE9ADBCE4}" destId="{E0B8C4E7-1329-4010-8DF8-EE77BAE6244D}" srcOrd="0" destOrd="0" parTransId="{9FA086AF-D43E-4ADA-9E3C-E8BACE6D4598}" sibTransId="{0F66744E-6D99-4D81-9B42-B5A2930CAB92}"/>
    <dgm:cxn modelId="{51F6A9F0-DFB2-44E7-932F-57D45FC1FEB3}" type="presOf" srcId="{B342BA37-5FD8-4DF9-B0A3-1EF5CCF24A52}" destId="{BF92A086-7FC3-42CE-977C-33C0E09F6ECC}" srcOrd="0" destOrd="0" presId="urn:microsoft.com/office/officeart/2018/2/layout/IconVerticalSolidList"/>
    <dgm:cxn modelId="{6ACB18FF-FCEB-4EDC-9164-E0E7192520F8}" srcId="{A7C9C862-09FF-492A-A460-7A9BE9ADBCE4}" destId="{CB81043E-574D-4E04-A27E-6DC3737FA886}" srcOrd="5" destOrd="0" parTransId="{34B1D718-6CA1-46F1-984B-51AF72BDD9E4}" sibTransId="{3C9D5376-5AF0-49EB-B18C-44F20A74BD24}"/>
    <dgm:cxn modelId="{884237A8-DE8D-4247-953D-410B81456B58}" type="presParOf" srcId="{2439369D-6534-4681-BF67-7F29D3C09D99}" destId="{C8CE4923-D8A9-4DB0-8B52-91E1986D5CE9}" srcOrd="0" destOrd="0" presId="urn:microsoft.com/office/officeart/2018/2/layout/IconVerticalSolidList"/>
    <dgm:cxn modelId="{FF315369-6A43-47D2-ABE7-A0FF5C37CBEA}" type="presParOf" srcId="{C8CE4923-D8A9-4DB0-8B52-91E1986D5CE9}" destId="{4513AFAA-47EA-43FC-B137-4A81095FBE4C}" srcOrd="0" destOrd="0" presId="urn:microsoft.com/office/officeart/2018/2/layout/IconVerticalSolidList"/>
    <dgm:cxn modelId="{146E02DA-264A-4B57-8ACA-2306E1A7E2B3}" type="presParOf" srcId="{C8CE4923-D8A9-4DB0-8B52-91E1986D5CE9}" destId="{C8E64296-842C-451C-A382-ADF4A171039E}" srcOrd="1" destOrd="0" presId="urn:microsoft.com/office/officeart/2018/2/layout/IconVerticalSolidList"/>
    <dgm:cxn modelId="{948AAE2E-E608-4926-8458-70683A41BB21}" type="presParOf" srcId="{C8CE4923-D8A9-4DB0-8B52-91E1986D5CE9}" destId="{9B482C6F-0884-4D65-9D92-AB1B8079E752}" srcOrd="2" destOrd="0" presId="urn:microsoft.com/office/officeart/2018/2/layout/IconVerticalSolidList"/>
    <dgm:cxn modelId="{91610AC8-A67A-49E7-84B8-6A930C8E5BF2}" type="presParOf" srcId="{C8CE4923-D8A9-4DB0-8B52-91E1986D5CE9}" destId="{46968E12-4C8A-4B23-8EE8-70D775261237}" srcOrd="3" destOrd="0" presId="urn:microsoft.com/office/officeart/2018/2/layout/IconVerticalSolidList"/>
    <dgm:cxn modelId="{E4B600E7-FE3C-4110-8F81-96B0F917782F}" type="presParOf" srcId="{2439369D-6534-4681-BF67-7F29D3C09D99}" destId="{4E711BE3-5919-45C4-BFF4-EA76723C2357}" srcOrd="1" destOrd="0" presId="urn:microsoft.com/office/officeart/2018/2/layout/IconVerticalSolidList"/>
    <dgm:cxn modelId="{7DC3DBE5-14DF-4654-A6C4-887D30142775}" type="presParOf" srcId="{2439369D-6534-4681-BF67-7F29D3C09D99}" destId="{8E14559F-043C-4568-8D7E-5BD516863D3C}" srcOrd="2" destOrd="0" presId="urn:microsoft.com/office/officeart/2018/2/layout/IconVerticalSolidList"/>
    <dgm:cxn modelId="{B20D9D95-D511-4C56-AE62-2B17693FAAFB}" type="presParOf" srcId="{8E14559F-043C-4568-8D7E-5BD516863D3C}" destId="{32BA10B1-E147-4086-BDB8-283399DF3CE0}" srcOrd="0" destOrd="0" presId="urn:microsoft.com/office/officeart/2018/2/layout/IconVerticalSolidList"/>
    <dgm:cxn modelId="{283964FF-36A7-480A-B8D1-57BA70FA1B74}" type="presParOf" srcId="{8E14559F-043C-4568-8D7E-5BD516863D3C}" destId="{EF1DB91E-1889-4FEE-AE76-7FDCE24CFEEE}" srcOrd="1" destOrd="0" presId="urn:microsoft.com/office/officeart/2018/2/layout/IconVerticalSolidList"/>
    <dgm:cxn modelId="{900DF00C-6607-4AEF-875A-357C2805A8C4}" type="presParOf" srcId="{8E14559F-043C-4568-8D7E-5BD516863D3C}" destId="{85ABF565-4A46-43A1-8DC4-776DB50FC51F}" srcOrd="2" destOrd="0" presId="urn:microsoft.com/office/officeart/2018/2/layout/IconVerticalSolidList"/>
    <dgm:cxn modelId="{EC6871A3-745E-4C56-8237-751B19B9320F}" type="presParOf" srcId="{8E14559F-043C-4568-8D7E-5BD516863D3C}" destId="{BF92A086-7FC3-42CE-977C-33C0E09F6ECC}" srcOrd="3" destOrd="0" presId="urn:microsoft.com/office/officeart/2018/2/layout/IconVerticalSolidList"/>
    <dgm:cxn modelId="{01199D3A-F254-4720-BF65-11B0D2184710}" type="presParOf" srcId="{2439369D-6534-4681-BF67-7F29D3C09D99}" destId="{B27BB4DC-E5B1-4DB9-8DE8-FC444D43086F}" srcOrd="3" destOrd="0" presId="urn:microsoft.com/office/officeart/2018/2/layout/IconVerticalSolidList"/>
    <dgm:cxn modelId="{CA0D9B6F-3C97-4AE4-80A9-8C08AAFBE12F}" type="presParOf" srcId="{2439369D-6534-4681-BF67-7F29D3C09D99}" destId="{D4C9A8A0-9904-4BA6-AE71-6D9FD131F551}" srcOrd="4" destOrd="0" presId="urn:microsoft.com/office/officeart/2018/2/layout/IconVerticalSolidList"/>
    <dgm:cxn modelId="{C98084BF-02AD-407C-BC43-F5689202E75F}" type="presParOf" srcId="{D4C9A8A0-9904-4BA6-AE71-6D9FD131F551}" destId="{DFA2283E-9C3A-4F41-B848-041E9925AF80}" srcOrd="0" destOrd="0" presId="urn:microsoft.com/office/officeart/2018/2/layout/IconVerticalSolidList"/>
    <dgm:cxn modelId="{CA105EA1-B571-4D9E-BBE0-F3529707DFDC}" type="presParOf" srcId="{D4C9A8A0-9904-4BA6-AE71-6D9FD131F551}" destId="{0FDC690B-7F1B-41F8-840C-027EFB61451A}" srcOrd="1" destOrd="0" presId="urn:microsoft.com/office/officeart/2018/2/layout/IconVerticalSolidList"/>
    <dgm:cxn modelId="{AE43B167-8642-434B-A3DE-94AD5FF98D7B}" type="presParOf" srcId="{D4C9A8A0-9904-4BA6-AE71-6D9FD131F551}" destId="{578B0DE6-5B2C-4568-AB23-83E287A536E5}" srcOrd="2" destOrd="0" presId="urn:microsoft.com/office/officeart/2018/2/layout/IconVerticalSolidList"/>
    <dgm:cxn modelId="{9378EF1C-DFFA-4120-B637-A0336F00CD8B}" type="presParOf" srcId="{D4C9A8A0-9904-4BA6-AE71-6D9FD131F551}" destId="{F7003364-EE9F-482A-AE38-3188031C42E7}" srcOrd="3" destOrd="0" presId="urn:microsoft.com/office/officeart/2018/2/layout/IconVerticalSolidList"/>
    <dgm:cxn modelId="{03096D58-2085-4D87-9863-0F0B426538D6}" type="presParOf" srcId="{2439369D-6534-4681-BF67-7F29D3C09D99}" destId="{BED6EBAB-8AF8-499F-B7C9-71833CB2C8C4}" srcOrd="5" destOrd="0" presId="urn:microsoft.com/office/officeart/2018/2/layout/IconVerticalSolidList"/>
    <dgm:cxn modelId="{8A9EDCC6-C198-4478-B3FF-63610B80B226}" type="presParOf" srcId="{2439369D-6534-4681-BF67-7F29D3C09D99}" destId="{C92D6962-D81E-412E-9858-5ADCA4A18951}" srcOrd="6" destOrd="0" presId="urn:microsoft.com/office/officeart/2018/2/layout/IconVerticalSolidList"/>
    <dgm:cxn modelId="{AEC7F47D-41C1-4C81-ADCC-246FADBFF937}" type="presParOf" srcId="{C92D6962-D81E-412E-9858-5ADCA4A18951}" destId="{F627E09A-B0F0-4FEB-9B43-445D19D416AD}" srcOrd="0" destOrd="0" presId="urn:microsoft.com/office/officeart/2018/2/layout/IconVerticalSolidList"/>
    <dgm:cxn modelId="{54E60210-D315-4DBB-BF04-46726BE35D62}" type="presParOf" srcId="{C92D6962-D81E-412E-9858-5ADCA4A18951}" destId="{3039C116-7CF4-4BA7-9270-1AE7AFFB1F43}" srcOrd="1" destOrd="0" presId="urn:microsoft.com/office/officeart/2018/2/layout/IconVerticalSolidList"/>
    <dgm:cxn modelId="{61A94218-9EF8-44B3-B361-A5DC856924AE}" type="presParOf" srcId="{C92D6962-D81E-412E-9858-5ADCA4A18951}" destId="{56575DDD-E3D3-4F6D-95C2-0240D40458CF}" srcOrd="2" destOrd="0" presId="urn:microsoft.com/office/officeart/2018/2/layout/IconVerticalSolidList"/>
    <dgm:cxn modelId="{567798DC-8E22-422B-A165-D79AC59BB813}" type="presParOf" srcId="{C92D6962-D81E-412E-9858-5ADCA4A18951}" destId="{17B6C2CC-C6E4-42DD-8F29-4EF5836B1D1B}" srcOrd="3" destOrd="0" presId="urn:microsoft.com/office/officeart/2018/2/layout/IconVerticalSolidList"/>
    <dgm:cxn modelId="{958B62AA-2BCA-491B-8F0D-340EBB85F709}" type="presParOf" srcId="{2439369D-6534-4681-BF67-7F29D3C09D99}" destId="{B9E29B27-CEE7-4FF4-AD72-C8FDF86563E2}" srcOrd="7" destOrd="0" presId="urn:microsoft.com/office/officeart/2018/2/layout/IconVerticalSolidList"/>
    <dgm:cxn modelId="{E96F3D46-F1A9-4266-86D2-4BFA9C2F5F4C}" type="presParOf" srcId="{2439369D-6534-4681-BF67-7F29D3C09D99}" destId="{08D61DAA-6496-4BB4-A5A7-2DA36588F115}" srcOrd="8" destOrd="0" presId="urn:microsoft.com/office/officeart/2018/2/layout/IconVerticalSolidList"/>
    <dgm:cxn modelId="{43265A0B-FEFD-4F8E-B787-7F3FA933916B}" type="presParOf" srcId="{08D61DAA-6496-4BB4-A5A7-2DA36588F115}" destId="{363AB112-88F9-43A7-9640-85D0DFB882F1}" srcOrd="0" destOrd="0" presId="urn:microsoft.com/office/officeart/2018/2/layout/IconVerticalSolidList"/>
    <dgm:cxn modelId="{710D3445-DADD-4988-A32F-6015E5CDB908}" type="presParOf" srcId="{08D61DAA-6496-4BB4-A5A7-2DA36588F115}" destId="{EA2EBCC6-ABF8-45FF-A6B5-D8A2C53BE78C}" srcOrd="1" destOrd="0" presId="urn:microsoft.com/office/officeart/2018/2/layout/IconVerticalSolidList"/>
    <dgm:cxn modelId="{BECBD67C-0C6E-4940-AA0E-AD62F41BE095}" type="presParOf" srcId="{08D61DAA-6496-4BB4-A5A7-2DA36588F115}" destId="{EAD04818-1702-4EED-BED9-1B699285DA15}" srcOrd="2" destOrd="0" presId="urn:microsoft.com/office/officeart/2018/2/layout/IconVerticalSolidList"/>
    <dgm:cxn modelId="{3A25EE1D-6AA5-4B42-8972-9BA861210F09}" type="presParOf" srcId="{08D61DAA-6496-4BB4-A5A7-2DA36588F115}" destId="{9D6E3CC7-B1A3-4A50-ACA7-8C153B8ED780}" srcOrd="3" destOrd="0" presId="urn:microsoft.com/office/officeart/2018/2/layout/IconVerticalSolidList"/>
    <dgm:cxn modelId="{13B8F2F2-B08B-425D-827A-07E9F5070E6A}" type="presParOf" srcId="{2439369D-6534-4681-BF67-7F29D3C09D99}" destId="{38A25F9F-4B88-4832-AB09-1590FA13C1C1}" srcOrd="9" destOrd="0" presId="urn:microsoft.com/office/officeart/2018/2/layout/IconVerticalSolidList"/>
    <dgm:cxn modelId="{EDED9DDA-11AD-424D-A231-913F98E7D2D1}" type="presParOf" srcId="{2439369D-6534-4681-BF67-7F29D3C09D99}" destId="{D0F00D60-4E21-4A6B-8393-1A7BACDD14F2}" srcOrd="10" destOrd="0" presId="urn:microsoft.com/office/officeart/2018/2/layout/IconVerticalSolidList"/>
    <dgm:cxn modelId="{62E07CD6-B1AE-4A09-94C4-A7D3407929A5}" type="presParOf" srcId="{D0F00D60-4E21-4A6B-8393-1A7BACDD14F2}" destId="{A7CE10B9-1F4C-4B8D-AE9B-A36DEE868F23}" srcOrd="0" destOrd="0" presId="urn:microsoft.com/office/officeart/2018/2/layout/IconVerticalSolidList"/>
    <dgm:cxn modelId="{F1E09C66-B899-45C4-B674-61FAAC841611}" type="presParOf" srcId="{D0F00D60-4E21-4A6B-8393-1A7BACDD14F2}" destId="{6E61E126-B5F4-43FD-9BE2-8FAA96C5FEEA}" srcOrd="1" destOrd="0" presId="urn:microsoft.com/office/officeart/2018/2/layout/IconVerticalSolidList"/>
    <dgm:cxn modelId="{387BA69C-3F22-4623-A38B-2D105741AD9B}" type="presParOf" srcId="{D0F00D60-4E21-4A6B-8393-1A7BACDD14F2}" destId="{91EDA930-F3D6-4B34-A118-5C483375AE91}" srcOrd="2" destOrd="0" presId="urn:microsoft.com/office/officeart/2018/2/layout/IconVerticalSolidList"/>
    <dgm:cxn modelId="{29CE30A0-1A7E-4414-A1AF-387FD220E93A}" type="presParOf" srcId="{D0F00D60-4E21-4A6B-8393-1A7BACDD14F2}" destId="{65D2B720-2E0C-4736-A39C-00808131EDD8}" srcOrd="3" destOrd="0" presId="urn:microsoft.com/office/officeart/2018/2/layout/IconVerticalSolidList"/>
    <dgm:cxn modelId="{8D175AA4-1928-4C02-8B09-3E567F49CFE5}" type="presParOf" srcId="{2439369D-6534-4681-BF67-7F29D3C09D99}" destId="{BA2DF50D-B869-4416-BB8D-3B080EF6FD89}" srcOrd="11" destOrd="0" presId="urn:microsoft.com/office/officeart/2018/2/layout/IconVerticalSolidList"/>
    <dgm:cxn modelId="{06EB658D-6F9D-4472-A197-0B4413BBF0FE}" type="presParOf" srcId="{2439369D-6534-4681-BF67-7F29D3C09D99}" destId="{0677CDF8-8F28-40E5-ADF4-3D350C0B55F4}" srcOrd="12" destOrd="0" presId="urn:microsoft.com/office/officeart/2018/2/layout/IconVerticalSolidList"/>
    <dgm:cxn modelId="{30E205A5-BF37-4468-A0E7-6E152CF4372F}" type="presParOf" srcId="{0677CDF8-8F28-40E5-ADF4-3D350C0B55F4}" destId="{B1F80E28-F987-41BC-8995-4C8B03F2203C}" srcOrd="0" destOrd="0" presId="urn:microsoft.com/office/officeart/2018/2/layout/IconVerticalSolidList"/>
    <dgm:cxn modelId="{4DEDFE21-C1D5-4C64-8D8E-7166F2B35DA3}" type="presParOf" srcId="{0677CDF8-8F28-40E5-ADF4-3D350C0B55F4}" destId="{E6818D9A-946B-42A2-99EF-E11F1BCA7F8C}" srcOrd="1" destOrd="0" presId="urn:microsoft.com/office/officeart/2018/2/layout/IconVerticalSolidList"/>
    <dgm:cxn modelId="{117F3C9C-0ED8-4651-B124-411C36708CC9}" type="presParOf" srcId="{0677CDF8-8F28-40E5-ADF4-3D350C0B55F4}" destId="{E9362BD3-ACF5-49D8-9017-4E7EECEAE3B0}" srcOrd="2" destOrd="0" presId="urn:microsoft.com/office/officeart/2018/2/layout/IconVerticalSolidList"/>
    <dgm:cxn modelId="{A4F8B0E1-E3D9-48A6-9AB2-F5DB141B96F5}" type="presParOf" srcId="{0677CDF8-8F28-40E5-ADF4-3D350C0B55F4}" destId="{6DDBD463-EEBA-4374-A17F-E66E8FD81BA3}" srcOrd="3" destOrd="0" presId="urn:microsoft.com/office/officeart/2018/2/layout/IconVerticalSolidList"/>
    <dgm:cxn modelId="{3C9F9754-9112-46F0-B06E-26161BB22B4B}" type="presParOf" srcId="{2439369D-6534-4681-BF67-7F29D3C09D99}" destId="{CE69E7BF-C687-4E5E-85FF-A19F6DEB973C}" srcOrd="13" destOrd="0" presId="urn:microsoft.com/office/officeart/2018/2/layout/IconVerticalSolidList"/>
    <dgm:cxn modelId="{19F3CAAC-9F57-4C9D-920B-16C7BBE96875}" type="presParOf" srcId="{2439369D-6534-4681-BF67-7F29D3C09D99}" destId="{024E81E4-064D-45AD-9779-68C5A45B9EBB}" srcOrd="14" destOrd="0" presId="urn:microsoft.com/office/officeart/2018/2/layout/IconVerticalSolidList"/>
    <dgm:cxn modelId="{ABAB2522-D6DD-4DC5-96E3-4470C5C5A471}" type="presParOf" srcId="{024E81E4-064D-45AD-9779-68C5A45B9EBB}" destId="{A0C74FD0-0A4E-41F0-AD45-EAD7FFCA55EA}" srcOrd="0" destOrd="0" presId="urn:microsoft.com/office/officeart/2018/2/layout/IconVerticalSolidList"/>
    <dgm:cxn modelId="{318FAE52-5005-4878-BA4E-677E57CEDAA6}" type="presParOf" srcId="{024E81E4-064D-45AD-9779-68C5A45B9EBB}" destId="{2D89B863-10A1-42FD-B048-144C53154FC7}" srcOrd="1" destOrd="0" presId="urn:microsoft.com/office/officeart/2018/2/layout/IconVerticalSolidList"/>
    <dgm:cxn modelId="{29AA70FB-6370-4059-A64C-B7CFD92F06C3}" type="presParOf" srcId="{024E81E4-064D-45AD-9779-68C5A45B9EBB}" destId="{86DFC34B-BAF7-4F62-9B82-7372C36D2CFE}" srcOrd="2" destOrd="0" presId="urn:microsoft.com/office/officeart/2018/2/layout/IconVerticalSolidList"/>
    <dgm:cxn modelId="{A365197B-F1C3-4CAE-8511-5901E4D69C53}" type="presParOf" srcId="{024E81E4-064D-45AD-9779-68C5A45B9EBB}" destId="{9EE0FDC3-8A2F-4DF1-9A2A-3886A6B0AF36}"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3AFAA-47EA-43FC-B137-4A81095FBE4C}">
      <dsp:nvSpPr>
        <dsp:cNvPr id="0" name=""/>
        <dsp:cNvSpPr/>
      </dsp:nvSpPr>
      <dsp:spPr>
        <a:xfrm>
          <a:off x="0" y="600"/>
          <a:ext cx="5886291" cy="5042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64296-842C-451C-A382-ADF4A171039E}">
      <dsp:nvSpPr>
        <dsp:cNvPr id="0" name=""/>
        <dsp:cNvSpPr/>
      </dsp:nvSpPr>
      <dsp:spPr>
        <a:xfrm>
          <a:off x="152522" y="114046"/>
          <a:ext cx="277313" cy="2773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968E12-4C8A-4B23-8EE8-70D775261237}">
      <dsp:nvSpPr>
        <dsp:cNvPr id="0" name=""/>
        <dsp:cNvSpPr/>
      </dsp:nvSpPr>
      <dsp:spPr>
        <a:xfrm>
          <a:off x="582358" y="600"/>
          <a:ext cx="5303932" cy="5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62" tIns="53362" rIns="53362" bIns="53362" numCol="1" spcCol="1270" anchor="ctr" anchorCtr="0">
          <a:noAutofit/>
        </a:bodyPr>
        <a:lstStyle/>
        <a:p>
          <a:pPr marL="0" lvl="0" indent="0" algn="l" defTabSz="711200">
            <a:lnSpc>
              <a:spcPct val="90000"/>
            </a:lnSpc>
            <a:spcBef>
              <a:spcPct val="0"/>
            </a:spcBef>
            <a:spcAft>
              <a:spcPct val="35000"/>
            </a:spcAft>
            <a:buNone/>
          </a:pPr>
          <a:r>
            <a:rPr lang="en-US" sz="1600" kern="1200"/>
            <a:t>About AWS DeepRacer and re:Invent 2020</a:t>
          </a:r>
        </a:p>
      </dsp:txBody>
      <dsp:txXfrm>
        <a:off x="582358" y="600"/>
        <a:ext cx="5303932" cy="504206"/>
      </dsp:txXfrm>
    </dsp:sp>
    <dsp:sp modelId="{32BA10B1-E147-4086-BDB8-283399DF3CE0}">
      <dsp:nvSpPr>
        <dsp:cNvPr id="0" name=""/>
        <dsp:cNvSpPr/>
      </dsp:nvSpPr>
      <dsp:spPr>
        <a:xfrm>
          <a:off x="0" y="630858"/>
          <a:ext cx="5886291" cy="5042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1DB91E-1889-4FEE-AE76-7FDCE24CFEEE}">
      <dsp:nvSpPr>
        <dsp:cNvPr id="0" name=""/>
        <dsp:cNvSpPr/>
      </dsp:nvSpPr>
      <dsp:spPr>
        <a:xfrm>
          <a:off x="152522" y="744304"/>
          <a:ext cx="277313" cy="2773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92A086-7FC3-42CE-977C-33C0E09F6ECC}">
      <dsp:nvSpPr>
        <dsp:cNvPr id="0" name=""/>
        <dsp:cNvSpPr/>
      </dsp:nvSpPr>
      <dsp:spPr>
        <a:xfrm>
          <a:off x="582358" y="630858"/>
          <a:ext cx="5303932" cy="5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62" tIns="53362" rIns="53362" bIns="53362" numCol="1" spcCol="1270" anchor="ctr" anchorCtr="0">
          <a:noAutofit/>
        </a:bodyPr>
        <a:lstStyle/>
        <a:p>
          <a:pPr marL="0" lvl="0" indent="0" algn="l" defTabSz="711200">
            <a:lnSpc>
              <a:spcPct val="90000"/>
            </a:lnSpc>
            <a:spcBef>
              <a:spcPct val="0"/>
            </a:spcBef>
            <a:spcAft>
              <a:spcPct val="35000"/>
            </a:spcAft>
            <a:buNone/>
          </a:pPr>
          <a:r>
            <a:rPr lang="en-US" sz="1600" kern="1200"/>
            <a:t>Review of Reinforcement Learning</a:t>
          </a:r>
        </a:p>
      </dsp:txBody>
      <dsp:txXfrm>
        <a:off x="582358" y="630858"/>
        <a:ext cx="5303932" cy="504206"/>
      </dsp:txXfrm>
    </dsp:sp>
    <dsp:sp modelId="{DFA2283E-9C3A-4F41-B848-041E9925AF80}">
      <dsp:nvSpPr>
        <dsp:cNvPr id="0" name=""/>
        <dsp:cNvSpPr/>
      </dsp:nvSpPr>
      <dsp:spPr>
        <a:xfrm>
          <a:off x="0" y="1261115"/>
          <a:ext cx="5886291" cy="5042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DC690B-7F1B-41F8-840C-027EFB61451A}">
      <dsp:nvSpPr>
        <dsp:cNvPr id="0" name=""/>
        <dsp:cNvSpPr/>
      </dsp:nvSpPr>
      <dsp:spPr>
        <a:xfrm>
          <a:off x="152522" y="1374562"/>
          <a:ext cx="277313" cy="2773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003364-EE9F-482A-AE38-3188031C42E7}">
      <dsp:nvSpPr>
        <dsp:cNvPr id="0" name=""/>
        <dsp:cNvSpPr/>
      </dsp:nvSpPr>
      <dsp:spPr>
        <a:xfrm>
          <a:off x="582358" y="1261115"/>
          <a:ext cx="5303932" cy="5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62" tIns="53362" rIns="53362" bIns="53362" numCol="1" spcCol="1270" anchor="ctr" anchorCtr="0">
          <a:noAutofit/>
        </a:bodyPr>
        <a:lstStyle/>
        <a:p>
          <a:pPr marL="0" lvl="0" indent="0" algn="l" defTabSz="711200">
            <a:lnSpc>
              <a:spcPct val="90000"/>
            </a:lnSpc>
            <a:spcBef>
              <a:spcPct val="0"/>
            </a:spcBef>
            <a:spcAft>
              <a:spcPct val="35000"/>
            </a:spcAft>
            <a:buNone/>
          </a:pPr>
          <a:r>
            <a:rPr lang="en-US" sz="1600" kern="1200"/>
            <a:t>AWS Components Used</a:t>
          </a:r>
        </a:p>
      </dsp:txBody>
      <dsp:txXfrm>
        <a:off x="582358" y="1261115"/>
        <a:ext cx="5303932" cy="504206"/>
      </dsp:txXfrm>
    </dsp:sp>
    <dsp:sp modelId="{F627E09A-B0F0-4FEB-9B43-445D19D416AD}">
      <dsp:nvSpPr>
        <dsp:cNvPr id="0" name=""/>
        <dsp:cNvSpPr/>
      </dsp:nvSpPr>
      <dsp:spPr>
        <a:xfrm>
          <a:off x="0" y="1891373"/>
          <a:ext cx="5886291" cy="5042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9C116-7CF4-4BA7-9270-1AE7AFFB1F43}">
      <dsp:nvSpPr>
        <dsp:cNvPr id="0" name=""/>
        <dsp:cNvSpPr/>
      </dsp:nvSpPr>
      <dsp:spPr>
        <a:xfrm>
          <a:off x="152522" y="2004819"/>
          <a:ext cx="277313" cy="2773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B6C2CC-C6E4-42DD-8F29-4EF5836B1D1B}">
      <dsp:nvSpPr>
        <dsp:cNvPr id="0" name=""/>
        <dsp:cNvSpPr/>
      </dsp:nvSpPr>
      <dsp:spPr>
        <a:xfrm>
          <a:off x="582358" y="1891373"/>
          <a:ext cx="5303932" cy="5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62" tIns="53362" rIns="53362" bIns="53362" numCol="1" spcCol="1270" anchor="ctr" anchorCtr="0">
          <a:noAutofit/>
        </a:bodyPr>
        <a:lstStyle/>
        <a:p>
          <a:pPr marL="0" lvl="0" indent="0" algn="l" defTabSz="711200">
            <a:lnSpc>
              <a:spcPct val="90000"/>
            </a:lnSpc>
            <a:spcBef>
              <a:spcPct val="0"/>
            </a:spcBef>
            <a:spcAft>
              <a:spcPct val="35000"/>
            </a:spcAft>
            <a:buNone/>
          </a:pPr>
          <a:r>
            <a:rPr lang="en-US" sz="1600" kern="1200"/>
            <a:t>Building a Vehicle</a:t>
          </a:r>
        </a:p>
      </dsp:txBody>
      <dsp:txXfrm>
        <a:off x="582358" y="1891373"/>
        <a:ext cx="5303932" cy="504206"/>
      </dsp:txXfrm>
    </dsp:sp>
    <dsp:sp modelId="{363AB112-88F9-43A7-9640-85D0DFB882F1}">
      <dsp:nvSpPr>
        <dsp:cNvPr id="0" name=""/>
        <dsp:cNvSpPr/>
      </dsp:nvSpPr>
      <dsp:spPr>
        <a:xfrm>
          <a:off x="0" y="2521631"/>
          <a:ext cx="5886291" cy="5042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EBCC6-ABF8-45FF-A6B5-D8A2C53BE78C}">
      <dsp:nvSpPr>
        <dsp:cNvPr id="0" name=""/>
        <dsp:cNvSpPr/>
      </dsp:nvSpPr>
      <dsp:spPr>
        <a:xfrm>
          <a:off x="152522" y="2635077"/>
          <a:ext cx="277313" cy="2773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6E3CC7-B1A3-4A50-ACA7-8C153B8ED780}">
      <dsp:nvSpPr>
        <dsp:cNvPr id="0" name=""/>
        <dsp:cNvSpPr/>
      </dsp:nvSpPr>
      <dsp:spPr>
        <a:xfrm>
          <a:off x="582358" y="2521631"/>
          <a:ext cx="5303932" cy="5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62" tIns="53362" rIns="53362" bIns="53362" numCol="1" spcCol="1270" anchor="ctr" anchorCtr="0">
          <a:noAutofit/>
        </a:bodyPr>
        <a:lstStyle/>
        <a:p>
          <a:pPr marL="0" lvl="0" indent="0" algn="l" defTabSz="711200">
            <a:lnSpc>
              <a:spcPct val="90000"/>
            </a:lnSpc>
            <a:spcBef>
              <a:spcPct val="0"/>
            </a:spcBef>
            <a:spcAft>
              <a:spcPct val="35000"/>
            </a:spcAft>
            <a:buNone/>
          </a:pPr>
          <a:r>
            <a:rPr lang="en-US" sz="1600" kern="1200"/>
            <a:t>Iteration 1 – A Default Model</a:t>
          </a:r>
        </a:p>
      </dsp:txBody>
      <dsp:txXfrm>
        <a:off x="582358" y="2521631"/>
        <a:ext cx="5303932" cy="504206"/>
      </dsp:txXfrm>
    </dsp:sp>
    <dsp:sp modelId="{A7CE10B9-1F4C-4B8D-AE9B-A36DEE868F23}">
      <dsp:nvSpPr>
        <dsp:cNvPr id="0" name=""/>
        <dsp:cNvSpPr/>
      </dsp:nvSpPr>
      <dsp:spPr>
        <a:xfrm>
          <a:off x="0" y="3151889"/>
          <a:ext cx="5886291" cy="5042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E126-B5F4-43FD-9BE2-8FAA96C5FEEA}">
      <dsp:nvSpPr>
        <dsp:cNvPr id="0" name=""/>
        <dsp:cNvSpPr/>
      </dsp:nvSpPr>
      <dsp:spPr>
        <a:xfrm>
          <a:off x="152522" y="3265335"/>
          <a:ext cx="277313" cy="2773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D2B720-2E0C-4736-A39C-00808131EDD8}">
      <dsp:nvSpPr>
        <dsp:cNvPr id="0" name=""/>
        <dsp:cNvSpPr/>
      </dsp:nvSpPr>
      <dsp:spPr>
        <a:xfrm>
          <a:off x="582358" y="3151889"/>
          <a:ext cx="5303932" cy="5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62" tIns="53362" rIns="53362" bIns="53362" numCol="1" spcCol="1270" anchor="ctr" anchorCtr="0">
          <a:noAutofit/>
        </a:bodyPr>
        <a:lstStyle/>
        <a:p>
          <a:pPr marL="0" lvl="0" indent="0" algn="l" defTabSz="711200">
            <a:lnSpc>
              <a:spcPct val="90000"/>
            </a:lnSpc>
            <a:spcBef>
              <a:spcPct val="0"/>
            </a:spcBef>
            <a:spcAft>
              <a:spcPct val="35000"/>
            </a:spcAft>
            <a:buNone/>
          </a:pPr>
          <a:r>
            <a:rPr lang="en-US" sz="1600" kern="1200"/>
            <a:t>Iteration 2 – Breaking down Configurations</a:t>
          </a:r>
        </a:p>
      </dsp:txBody>
      <dsp:txXfrm>
        <a:off x="582358" y="3151889"/>
        <a:ext cx="5303932" cy="504206"/>
      </dsp:txXfrm>
    </dsp:sp>
    <dsp:sp modelId="{B1F80E28-F987-41BC-8995-4C8B03F2203C}">
      <dsp:nvSpPr>
        <dsp:cNvPr id="0" name=""/>
        <dsp:cNvSpPr/>
      </dsp:nvSpPr>
      <dsp:spPr>
        <a:xfrm>
          <a:off x="0" y="3782146"/>
          <a:ext cx="5886291" cy="5042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18D9A-946B-42A2-99EF-E11F1BCA7F8C}">
      <dsp:nvSpPr>
        <dsp:cNvPr id="0" name=""/>
        <dsp:cNvSpPr/>
      </dsp:nvSpPr>
      <dsp:spPr>
        <a:xfrm>
          <a:off x="152522" y="3895593"/>
          <a:ext cx="277313" cy="27731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DBD463-EEBA-4374-A17F-E66E8FD81BA3}">
      <dsp:nvSpPr>
        <dsp:cNvPr id="0" name=""/>
        <dsp:cNvSpPr/>
      </dsp:nvSpPr>
      <dsp:spPr>
        <a:xfrm>
          <a:off x="582358" y="3782146"/>
          <a:ext cx="5303932" cy="5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62" tIns="53362" rIns="53362" bIns="53362" numCol="1" spcCol="1270" anchor="ctr" anchorCtr="0">
          <a:noAutofit/>
        </a:bodyPr>
        <a:lstStyle/>
        <a:p>
          <a:pPr marL="0" lvl="0" indent="0" algn="l" defTabSz="711200">
            <a:lnSpc>
              <a:spcPct val="90000"/>
            </a:lnSpc>
            <a:spcBef>
              <a:spcPct val="0"/>
            </a:spcBef>
            <a:spcAft>
              <a:spcPct val="35000"/>
            </a:spcAft>
            <a:buNone/>
          </a:pPr>
          <a:r>
            <a:rPr lang="en-US" sz="1600" kern="1200"/>
            <a:t>Iteration 3 – Trial and Error</a:t>
          </a:r>
        </a:p>
      </dsp:txBody>
      <dsp:txXfrm>
        <a:off x="582358" y="3782146"/>
        <a:ext cx="5303932" cy="504206"/>
      </dsp:txXfrm>
    </dsp:sp>
    <dsp:sp modelId="{A0C74FD0-0A4E-41F0-AD45-EAD7FFCA55EA}">
      <dsp:nvSpPr>
        <dsp:cNvPr id="0" name=""/>
        <dsp:cNvSpPr/>
      </dsp:nvSpPr>
      <dsp:spPr>
        <a:xfrm>
          <a:off x="0" y="4412404"/>
          <a:ext cx="5886291" cy="5042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89B863-10A1-42FD-B048-144C53154FC7}">
      <dsp:nvSpPr>
        <dsp:cNvPr id="0" name=""/>
        <dsp:cNvSpPr/>
      </dsp:nvSpPr>
      <dsp:spPr>
        <a:xfrm>
          <a:off x="152522" y="4525850"/>
          <a:ext cx="277313" cy="27731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E0FDC3-8A2F-4DF1-9A2A-3886A6B0AF36}">
      <dsp:nvSpPr>
        <dsp:cNvPr id="0" name=""/>
        <dsp:cNvSpPr/>
      </dsp:nvSpPr>
      <dsp:spPr>
        <a:xfrm>
          <a:off x="582358" y="4412404"/>
          <a:ext cx="5303932" cy="5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62" tIns="53362" rIns="53362" bIns="53362" numCol="1" spcCol="1270" anchor="ctr" anchorCtr="0">
          <a:noAutofit/>
        </a:bodyPr>
        <a:lstStyle/>
        <a:p>
          <a:pPr marL="0" lvl="0" indent="0" algn="l" defTabSz="711200">
            <a:lnSpc>
              <a:spcPct val="90000"/>
            </a:lnSpc>
            <a:spcBef>
              <a:spcPct val="0"/>
            </a:spcBef>
            <a:spcAft>
              <a:spcPct val="35000"/>
            </a:spcAft>
            <a:buNone/>
          </a:pPr>
          <a:r>
            <a:rPr lang="en-US" sz="1600" kern="1200"/>
            <a:t>Tournament Ranking</a:t>
          </a:r>
        </a:p>
      </dsp:txBody>
      <dsp:txXfrm>
        <a:off x="582358" y="4412404"/>
        <a:ext cx="5303932" cy="5042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66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05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71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16191F"/>
                </a:solidFill>
                <a:latin typeface="Arial"/>
                <a:ea typeface="Arial"/>
                <a:cs typeface="Arial"/>
                <a:sym typeface="Arial"/>
              </a:rPr>
              <a:t>Model training and evaluation is charged at a flat fee of $3.50 per hour and model storage is $0.023 per Gigabyte per month.</a:t>
            </a:r>
            <a:endParaRPr/>
          </a:p>
          <a:p>
            <a:pPr marL="0" lvl="0" indent="0" algn="l" rtl="0">
              <a:spcBef>
                <a:spcPts val="0"/>
              </a:spcBef>
              <a:spcAft>
                <a:spcPts val="0"/>
              </a:spcAft>
              <a:buNone/>
            </a:pPr>
            <a:endParaRPr b="0" i="0">
              <a:solidFill>
                <a:srgbClr val="16191F"/>
              </a:solidFill>
              <a:latin typeface="Arial"/>
              <a:ea typeface="Arial"/>
              <a:cs typeface="Arial"/>
              <a:sym typeface="Arial"/>
            </a:endParaRPr>
          </a:p>
          <a:p>
            <a:pPr marL="0" lvl="0" indent="0" algn="l" rtl="0">
              <a:spcBef>
                <a:spcPts val="0"/>
              </a:spcBef>
              <a:spcAft>
                <a:spcPts val="0"/>
              </a:spcAft>
              <a:buNone/>
            </a:pPr>
            <a:r>
              <a:rPr lang="en-US" b="0" i="0">
                <a:solidFill>
                  <a:srgbClr val="16191F"/>
                </a:solidFill>
                <a:latin typeface="Arial"/>
                <a:ea typeface="Arial"/>
                <a:cs typeface="Arial"/>
                <a:sym typeface="Arial"/>
              </a:rPr>
              <a:t>The AWS DeepRacer Free Tier provides 10 free hours to train or evaluate models and 5GB of free storage during your first 30 days to create, train, evaluate, and submit your first model to the Virtual Circuit.</a:t>
            </a:r>
            <a:endParaRPr/>
          </a:p>
        </p:txBody>
      </p:sp>
      <p:sp>
        <p:nvSpPr>
          <p:cNvPr id="271" name="Google Shape;27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99108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15847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2660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68001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6218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08665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85313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747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628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847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331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751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976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31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966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98728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1717429"/>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0.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237"/>
        <p:cNvGrpSpPr/>
        <p:nvPr/>
      </p:nvGrpSpPr>
      <p:grpSpPr>
        <a:xfrm>
          <a:off x="0" y="0"/>
          <a:ext cx="0" cy="0"/>
          <a:chOff x="0" y="0"/>
          <a:chExt cx="0" cy="0"/>
        </a:xfrm>
      </p:grpSpPr>
      <p:sp>
        <p:nvSpPr>
          <p:cNvPr id="238" name="Google Shape;238;p19"/>
          <p:cNvSpPr txBox="1">
            <a:spLocks noGrp="1"/>
          </p:cNvSpPr>
          <p:nvPr>
            <p:ph type="ctrTitle"/>
          </p:nvPr>
        </p:nvSpPr>
        <p:spPr>
          <a:xfrm>
            <a:off x="643464" y="639097"/>
            <a:ext cx="4789678" cy="3746634"/>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800"/>
              <a:buFont typeface="Twentieth Century"/>
              <a:buNone/>
            </a:pPr>
            <a:r>
              <a:rPr lang="en-US" dirty="0"/>
              <a:t>AWS DEEP RACER</a:t>
            </a:r>
          </a:p>
        </p:txBody>
      </p:sp>
      <p:sp>
        <p:nvSpPr>
          <p:cNvPr id="239" name="Google Shape;239;p19"/>
          <p:cNvSpPr txBox="1">
            <a:spLocks noGrp="1"/>
          </p:cNvSpPr>
          <p:nvPr>
            <p:ph type="subTitle" idx="1"/>
          </p:nvPr>
        </p:nvSpPr>
        <p:spPr>
          <a:xfrm>
            <a:off x="643464" y="4385732"/>
            <a:ext cx="4813437" cy="1838087"/>
          </a:xfrm>
          <a:prstGeom prst="rect">
            <a:avLst/>
          </a:prstGeom>
        </p:spPr>
        <p:txBody>
          <a:bodyPr spcFirstLastPara="1" lIns="91425" tIns="45700" rIns="91425" bIns="45700" anchorCtr="0">
            <a:normAutofit/>
          </a:bodyPr>
          <a:lstStyle/>
          <a:p>
            <a:pPr marL="0" lvl="0" indent="0" rtl="0">
              <a:spcBef>
                <a:spcPts val="0"/>
              </a:spcBef>
              <a:spcAft>
                <a:spcPts val="0"/>
              </a:spcAft>
              <a:buClr>
                <a:schemeClr val="lt2"/>
              </a:buClr>
              <a:buSzPts val="2500"/>
              <a:buNone/>
            </a:pPr>
            <a:r>
              <a:rPr lang="en-US" dirty="0"/>
              <a:t>GWU CLOUD COMPUTING FINAL PROJECT Presentation</a:t>
            </a:r>
          </a:p>
          <a:p>
            <a:pPr marL="0" lvl="0" indent="0" rtl="0">
              <a:spcBef>
                <a:spcPts val="1000"/>
              </a:spcBef>
              <a:spcAft>
                <a:spcPts val="0"/>
              </a:spcAft>
              <a:buClr>
                <a:schemeClr val="lt2"/>
              </a:buClr>
              <a:buSzPts val="2500"/>
              <a:buNone/>
            </a:pPr>
            <a:r>
              <a:rPr lang="en-US" dirty="0"/>
              <a:t>BY: MATT WILCHEK</a:t>
            </a:r>
          </a:p>
        </p:txBody>
      </p:sp>
      <p:pic>
        <p:nvPicPr>
          <p:cNvPr id="240" name="Google Shape;240;p19" descr="AWS Deepracer League"/>
          <p:cNvPicPr preferRelativeResize="0"/>
          <p:nvPr/>
        </p:nvPicPr>
        <p:blipFill rotWithShape="1">
          <a:blip r:embed="rId4"/>
          <a:stretch/>
        </p:blipFill>
        <p:spPr>
          <a:xfrm>
            <a:off x="6076606" y="690853"/>
            <a:ext cx="5471927" cy="5471927"/>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title"/>
          </p:nvPr>
        </p:nvSpPr>
        <p:spPr>
          <a:xfrm>
            <a:off x="1366090" y="-327230"/>
            <a:ext cx="9905998" cy="14785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wentieth Century"/>
              <a:buNone/>
            </a:pPr>
            <a:r>
              <a:rPr lang="en-US"/>
              <a:t>QUESTIONS?</a:t>
            </a:r>
            <a:endParaRPr/>
          </a:p>
        </p:txBody>
      </p:sp>
      <p:pic>
        <p:nvPicPr>
          <p:cNvPr id="300" name="Google Shape;300;p26" descr="Machine Learning: AWS DeepRacer, DeepComposer &amp; DeepLens"/>
          <p:cNvPicPr preferRelativeResize="0"/>
          <p:nvPr/>
        </p:nvPicPr>
        <p:blipFill rotWithShape="1">
          <a:blip r:embed="rId3">
            <a:alphaModFix/>
          </a:blip>
          <a:srcRect/>
          <a:stretch/>
        </p:blipFill>
        <p:spPr>
          <a:xfrm>
            <a:off x="2032581" y="741394"/>
            <a:ext cx="8850969" cy="58083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4"/>
        <p:cNvGrpSpPr/>
        <p:nvPr/>
      </p:nvGrpSpPr>
      <p:grpSpPr>
        <a:xfrm>
          <a:off x="0" y="0"/>
          <a:ext cx="0" cy="0"/>
          <a:chOff x="0" y="0"/>
          <a:chExt cx="0" cy="0"/>
        </a:xfrm>
      </p:grpSpPr>
      <p:sp>
        <p:nvSpPr>
          <p:cNvPr id="124" name="Rectangle 123">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45" name="Google Shape;245;p20"/>
          <p:cNvSpPr txBox="1">
            <a:spLocks noGrp="1"/>
          </p:cNvSpPr>
          <p:nvPr>
            <p:ph type="title"/>
          </p:nvPr>
        </p:nvSpPr>
        <p:spPr>
          <a:xfrm>
            <a:off x="685801" y="643466"/>
            <a:ext cx="3351530" cy="4995333"/>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3600"/>
              <a:buFont typeface="Twentieth Century"/>
              <a:buNone/>
            </a:pPr>
            <a:r>
              <a:rPr lang="en-US">
                <a:solidFill>
                  <a:srgbClr val="FFFFFF"/>
                </a:solidFill>
              </a:rPr>
              <a:t>AGENDA</a:t>
            </a:r>
          </a:p>
        </p:txBody>
      </p:sp>
      <p:sp useBgFill="1">
        <p:nvSpPr>
          <p:cNvPr id="130" name="Rectangle 129">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0" name="Google Shape;246;p20">
            <a:extLst>
              <a:ext uri="{FF2B5EF4-FFF2-40B4-BE49-F238E27FC236}">
                <a16:creationId xmlns:a16="http://schemas.microsoft.com/office/drawing/2014/main" id="{3C801950-2167-4C7C-A12C-E45FF8AB131B}"/>
              </a:ext>
            </a:extLst>
          </p:cNvPr>
          <p:cNvGraphicFramePr>
            <a:graphicFrameLocks noGrp="1"/>
          </p:cNvGraphicFramePr>
          <p:nvPr>
            <p:ph idx="1"/>
            <p:extLst>
              <p:ext uri="{D42A27DB-BD31-4B8C-83A1-F6EECF244321}">
                <p14:modId xmlns:p14="http://schemas.microsoft.com/office/powerpoint/2010/main" val="226744681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08384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251"/>
        <p:cNvGrpSpPr/>
        <p:nvPr/>
      </p:nvGrpSpPr>
      <p:grpSpPr>
        <a:xfrm>
          <a:off x="0" y="0"/>
          <a:ext cx="0" cy="0"/>
          <a:chOff x="0" y="0"/>
          <a:chExt cx="0" cy="0"/>
        </a:xfrm>
      </p:grpSpPr>
      <p:sp useBgFill="1">
        <p:nvSpPr>
          <p:cNvPr id="261" name="Rectangle 25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Google Shape;252;p21"/>
          <p:cNvSpPr txBox="1">
            <a:spLocks noGrp="1"/>
          </p:cNvSpPr>
          <p:nvPr>
            <p:ph type="title"/>
          </p:nvPr>
        </p:nvSpPr>
        <p:spPr>
          <a:xfrm>
            <a:off x="685799" y="1150076"/>
            <a:ext cx="3659389" cy="4557849"/>
          </a:xfrm>
          <a:prstGeom prst="rect">
            <a:avLst/>
          </a:prstGeom>
        </p:spPr>
        <p:txBody>
          <a:bodyPr spcFirstLastPara="1" lIns="91425" tIns="45700" rIns="91425" bIns="45700" anchorCtr="0">
            <a:normAutofit/>
          </a:bodyPr>
          <a:lstStyle/>
          <a:p>
            <a:pPr marL="0" lvl="0" indent="0" algn="r" rtl="0">
              <a:spcBef>
                <a:spcPts val="0"/>
              </a:spcBef>
              <a:spcAft>
                <a:spcPts val="0"/>
              </a:spcAft>
              <a:buClr>
                <a:schemeClr val="lt1"/>
              </a:buClr>
              <a:buSzPts val="3600"/>
              <a:buFont typeface="Twentieth Century"/>
              <a:buNone/>
            </a:pPr>
            <a:r>
              <a:rPr lang="en-US"/>
              <a:t>Deepracer &amp; re:invent 2020	</a:t>
            </a:r>
          </a:p>
        </p:txBody>
      </p:sp>
      <p:cxnSp>
        <p:nvCxnSpPr>
          <p:cNvPr id="260" name="Straight Connector 25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3" name="Google Shape;253;p21"/>
          <p:cNvSpPr txBox="1">
            <a:spLocks noGrp="1"/>
          </p:cNvSpPr>
          <p:nvPr>
            <p:ph idx="1"/>
          </p:nvPr>
        </p:nvSpPr>
        <p:spPr>
          <a:xfrm>
            <a:off x="4988658" y="1150076"/>
            <a:ext cx="6517543" cy="4557849"/>
          </a:xfrm>
          <a:prstGeom prst="rect">
            <a:avLst/>
          </a:prstGeom>
        </p:spPr>
        <p:txBody>
          <a:bodyPr spcFirstLastPara="1" lIns="91425" tIns="45700" rIns="91425" bIns="45700" anchorCtr="0">
            <a:normAutofit/>
          </a:bodyPr>
          <a:lstStyle/>
          <a:p>
            <a:pPr marL="228600" lvl="0" indent="-228600" rtl="0">
              <a:spcBef>
                <a:spcPts val="0"/>
              </a:spcBef>
              <a:spcAft>
                <a:spcPts val="0"/>
              </a:spcAft>
              <a:buClr>
                <a:schemeClr val="lt1"/>
              </a:buClr>
              <a:buSzPts val="3000"/>
              <a:buChar char="•"/>
            </a:pPr>
            <a:r>
              <a:rPr lang="en-US"/>
              <a:t>AWS DeepRacer is platform to develop, deploy and test Machine Learning Models for the purpose of creating a self-driving car</a:t>
            </a:r>
          </a:p>
          <a:p>
            <a:pPr marL="228600" lvl="0" indent="-228600" rtl="0">
              <a:spcBef>
                <a:spcPts val="1000"/>
              </a:spcBef>
              <a:spcAft>
                <a:spcPts val="0"/>
              </a:spcAft>
              <a:buClr>
                <a:schemeClr val="lt1"/>
              </a:buClr>
              <a:buSzPts val="3000"/>
              <a:buChar char="•"/>
            </a:pPr>
            <a:r>
              <a:rPr lang="en-US"/>
              <a:t>Reinforcement Learning is the cornerstone how the DeepRacer works</a:t>
            </a:r>
          </a:p>
          <a:p>
            <a:pPr marL="685800" lvl="1" indent="-228600" rtl="0">
              <a:spcBef>
                <a:spcPts val="500"/>
              </a:spcBef>
              <a:spcAft>
                <a:spcPts val="0"/>
              </a:spcAft>
              <a:buClr>
                <a:schemeClr val="lt1"/>
              </a:buClr>
              <a:buSzPts val="2500"/>
              <a:buChar char="•"/>
            </a:pPr>
            <a:r>
              <a:rPr lang="en-US"/>
              <a:t>Also the common Machine Learning concept used for robotics</a:t>
            </a:r>
          </a:p>
          <a:p>
            <a:pPr marL="228600" lvl="0" indent="-228600" rtl="0">
              <a:spcBef>
                <a:spcPts val="1000"/>
              </a:spcBef>
              <a:spcAft>
                <a:spcPts val="0"/>
              </a:spcAft>
              <a:buClr>
                <a:schemeClr val="lt1"/>
              </a:buClr>
              <a:buSzPts val="3000"/>
              <a:buChar char="•"/>
            </a:pPr>
            <a:r>
              <a:rPr lang="en-US"/>
              <a:t>After training models, they need to be deployed to simulations for evaluation and hyper-parameter tuning</a:t>
            </a:r>
          </a:p>
          <a:p>
            <a:pPr marL="228600" lvl="0" indent="-228600" rtl="0">
              <a:spcBef>
                <a:spcPts val="1000"/>
              </a:spcBef>
              <a:spcAft>
                <a:spcPts val="0"/>
              </a:spcAft>
              <a:buClr>
                <a:schemeClr val="lt1"/>
              </a:buClr>
              <a:buSzPts val="3000"/>
              <a:buChar char="•"/>
            </a:pPr>
            <a:r>
              <a:rPr lang="en-US"/>
              <a:t>Best Reinforcement Models are then used to compete in AWS Sponsored Competitions</a:t>
            </a:r>
          </a:p>
          <a:p>
            <a:pPr marL="228600" lvl="0" indent="-228600" rtl="0">
              <a:spcBef>
                <a:spcPts val="1000"/>
              </a:spcBef>
              <a:spcAft>
                <a:spcPts val="0"/>
              </a:spcAft>
              <a:buClr>
                <a:schemeClr val="lt1"/>
              </a:buClr>
              <a:buSzPts val="3000"/>
              <a:buChar char="•"/>
            </a:pPr>
            <a:r>
              <a:rPr lang="en-US"/>
              <a:t>Re:Invent 2020 Knockout Round 1 Begins Nov 30 at 7pm</a:t>
            </a:r>
          </a:p>
          <a:p>
            <a:pPr marL="685800" lvl="1" indent="-228600">
              <a:spcBef>
                <a:spcPts val="1000"/>
              </a:spcBef>
              <a:spcAft>
                <a:spcPts val="0"/>
              </a:spcAft>
              <a:buClr>
                <a:schemeClr val="lt1"/>
              </a:buClr>
              <a:buSzPts val="3000"/>
            </a:pPr>
            <a:r>
              <a:rPr lang="en-US"/>
              <a:t>Wildcard Qualifications Start Nov 1-30: Top 5 Racers in Time Trial, Object Avoidance, and Head-to-Head Racing get spots</a:t>
            </a:r>
          </a:p>
          <a:p>
            <a:pPr marL="228600" lvl="0" indent="-38100" rtl="0">
              <a:spcBef>
                <a:spcPts val="1000"/>
              </a:spcBef>
              <a:spcAft>
                <a:spcPts val="0"/>
              </a:spcAft>
              <a:buClr>
                <a:schemeClr val="lt1"/>
              </a:buClr>
              <a:buSzPts val="3000"/>
              <a:buNone/>
            </a:pP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257"/>
        <p:cNvGrpSpPr/>
        <p:nvPr/>
      </p:nvGrpSpPr>
      <p:grpSpPr>
        <a:xfrm>
          <a:off x="0" y="0"/>
          <a:ext cx="0" cy="0"/>
          <a:chOff x="0" y="0"/>
          <a:chExt cx="0" cy="0"/>
        </a:xfrm>
      </p:grpSpPr>
      <p:sp>
        <p:nvSpPr>
          <p:cNvPr id="258" name="Google Shape;258;p22"/>
          <p:cNvSpPr txBox="1">
            <a:spLocks noGrp="1"/>
          </p:cNvSpPr>
          <p:nvPr>
            <p:ph type="title"/>
          </p:nvPr>
        </p:nvSpPr>
        <p:spPr>
          <a:xfrm>
            <a:off x="6476759" y="728133"/>
            <a:ext cx="5112772" cy="1035579"/>
          </a:xfrm>
          <a:prstGeom prst="rect">
            <a:avLst/>
          </a:prstGeom>
        </p:spPr>
        <p:txBody>
          <a:bodyPr spcFirstLastPara="1" lIns="91425" tIns="45700" rIns="91425" bIns="45700" anchorCtr="0">
            <a:normAutofit/>
          </a:bodyPr>
          <a:lstStyle/>
          <a:p>
            <a:pPr marL="0" lvl="0" indent="0" rtl="0">
              <a:lnSpc>
                <a:spcPct val="90000"/>
              </a:lnSpc>
              <a:spcBef>
                <a:spcPts val="0"/>
              </a:spcBef>
              <a:spcAft>
                <a:spcPts val="0"/>
              </a:spcAft>
              <a:buClr>
                <a:schemeClr val="lt1"/>
              </a:buClr>
              <a:buSzPts val="3600"/>
              <a:buFont typeface="Twentieth Century"/>
              <a:buNone/>
            </a:pPr>
            <a:r>
              <a:rPr lang="en-US" sz="3300" dirty="0"/>
              <a:t>Reinforcement learning</a:t>
            </a:r>
          </a:p>
        </p:txBody>
      </p:sp>
      <p:sp>
        <p:nvSpPr>
          <p:cNvPr id="72" name="Rounded Rectangle 35">
            <a:extLst>
              <a:ext uri="{FF2B5EF4-FFF2-40B4-BE49-F238E27FC236}">
                <a16:creationId xmlns:a16="http://schemas.microsoft.com/office/drawing/2014/main" id="{0FE40413-DAD3-4AA7-ACB7-7990057D9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1F95D85-6C22-4AD6-B1C0-770C36C3954C}"/>
              </a:ext>
            </a:extLst>
          </p:cNvPr>
          <p:cNvPicPr>
            <a:picLocks noChangeAspect="1"/>
          </p:cNvPicPr>
          <p:nvPr/>
        </p:nvPicPr>
        <p:blipFill>
          <a:blip r:embed="rId4"/>
          <a:stretch>
            <a:fillRect/>
          </a:stretch>
        </p:blipFill>
        <p:spPr>
          <a:xfrm>
            <a:off x="1418185" y="728133"/>
            <a:ext cx="3917909" cy="2497667"/>
          </a:xfrm>
          <a:prstGeom prst="roundRect">
            <a:avLst>
              <a:gd name="adj" fmla="val 5453"/>
            </a:avLst>
          </a:prstGeom>
          <a:ln w="50800" cap="sq" cmpd="dbl">
            <a:noFill/>
            <a:miter lim="800000"/>
          </a:ln>
          <a:effectLst/>
        </p:spPr>
      </p:pic>
      <p:sp>
        <p:nvSpPr>
          <p:cNvPr id="74" name="Rounded Rectangle 37">
            <a:extLst>
              <a:ext uri="{FF2B5EF4-FFF2-40B4-BE49-F238E27FC236}">
                <a16:creationId xmlns:a16="http://schemas.microsoft.com/office/drawing/2014/main" id="{BA6D4FFB-0720-4309-929E-0CCD2E560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Google Shape;259;p22"/>
          <p:cNvSpPr txBox="1">
            <a:spLocks noGrp="1"/>
          </p:cNvSpPr>
          <p:nvPr>
            <p:ph idx="1"/>
          </p:nvPr>
        </p:nvSpPr>
        <p:spPr>
          <a:xfrm>
            <a:off x="6476759" y="1604433"/>
            <a:ext cx="5112772" cy="3649133"/>
          </a:xfrm>
          <a:prstGeom prst="rect">
            <a:avLst/>
          </a:prstGeom>
        </p:spPr>
        <p:txBody>
          <a:bodyPr spcFirstLastPara="1" lIns="91425" tIns="45700" rIns="91425" bIns="45700" anchorCtr="0">
            <a:normAutofit/>
          </a:bodyPr>
          <a:lstStyle/>
          <a:p>
            <a:pPr marL="444500">
              <a:spcBef>
                <a:spcPts val="500"/>
              </a:spcBef>
              <a:spcAft>
                <a:spcPts val="0"/>
              </a:spcAft>
              <a:buClr>
                <a:schemeClr val="lt1"/>
              </a:buClr>
              <a:buSzPts val="2500"/>
            </a:pPr>
            <a:r>
              <a:rPr lang="en-US" dirty="0"/>
              <a:t>Machine learning technique that enables an agent to learn in an interactive environment by trial and error using feedback from its own actions and experiences</a:t>
            </a:r>
          </a:p>
          <a:p>
            <a:pPr marL="444500">
              <a:spcBef>
                <a:spcPts val="500"/>
              </a:spcBef>
              <a:spcAft>
                <a:spcPts val="0"/>
              </a:spcAft>
              <a:buClr>
                <a:schemeClr val="lt1"/>
              </a:buClr>
              <a:buSzPts val="2500"/>
            </a:pPr>
            <a:r>
              <a:rPr lang="en-US" dirty="0"/>
              <a:t>Must find a suitable action model that would maximize the total cumulative reward of the agent</a:t>
            </a:r>
          </a:p>
          <a:p>
            <a:pPr marL="444500">
              <a:spcBef>
                <a:spcPts val="500"/>
              </a:spcBef>
              <a:spcAft>
                <a:spcPts val="0"/>
              </a:spcAft>
              <a:buClr>
                <a:schemeClr val="lt1"/>
              </a:buClr>
              <a:buSzPts val="2500"/>
            </a:pPr>
            <a:r>
              <a:rPr lang="en-US" dirty="0"/>
              <a:t>Algorithm concept encompasses an </a:t>
            </a:r>
            <a:r>
              <a:rPr lang="en-US" b="1" i="1" dirty="0"/>
              <a:t>action-reward feedback loop</a:t>
            </a:r>
            <a:r>
              <a:rPr lang="en-US" dirty="0"/>
              <a:t>, like the diagram to the left depicts</a:t>
            </a:r>
          </a:p>
        </p:txBody>
      </p:sp>
      <p:sp>
        <p:nvSpPr>
          <p:cNvPr id="4" name="Rectangle 3">
            <a:extLst>
              <a:ext uri="{FF2B5EF4-FFF2-40B4-BE49-F238E27FC236}">
                <a16:creationId xmlns:a16="http://schemas.microsoft.com/office/drawing/2014/main" id="{67B23E2E-83C4-4816-961F-CF1C11C17151}"/>
              </a:ext>
            </a:extLst>
          </p:cNvPr>
          <p:cNvSpPr/>
          <p:nvPr/>
        </p:nvSpPr>
        <p:spPr>
          <a:xfrm>
            <a:off x="3971925" y="1857375"/>
            <a:ext cx="981076" cy="48789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iagram&#10;&#10;Description automatically generated">
            <a:extLst>
              <a:ext uri="{FF2B5EF4-FFF2-40B4-BE49-F238E27FC236}">
                <a16:creationId xmlns:a16="http://schemas.microsoft.com/office/drawing/2014/main" id="{E435404F-9E60-491A-826E-23A38CABFB0A}"/>
              </a:ext>
            </a:extLst>
          </p:cNvPr>
          <p:cNvPicPr>
            <a:picLocks noChangeAspect="1"/>
          </p:cNvPicPr>
          <p:nvPr/>
        </p:nvPicPr>
        <p:blipFill>
          <a:blip r:embed="rId5"/>
          <a:stretch>
            <a:fillRect/>
          </a:stretch>
        </p:blipFill>
        <p:spPr>
          <a:xfrm>
            <a:off x="572694" y="3429001"/>
            <a:ext cx="5589981" cy="2891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206568" y="268178"/>
            <a:ext cx="9906000" cy="147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dirty="0"/>
              <a:t>AWS Components</a:t>
            </a:r>
            <a:endParaRPr dirty="0"/>
          </a:p>
        </p:txBody>
      </p:sp>
      <p:pic>
        <p:nvPicPr>
          <p:cNvPr id="282" name="Google Shape;282;p25"/>
          <p:cNvPicPr preferRelativeResize="0"/>
          <p:nvPr/>
        </p:nvPicPr>
        <p:blipFill>
          <a:blip r:embed="rId3">
            <a:alphaModFix/>
          </a:blip>
          <a:stretch>
            <a:fillRect/>
          </a:stretch>
        </p:blipFill>
        <p:spPr>
          <a:xfrm>
            <a:off x="2247900" y="3318425"/>
            <a:ext cx="729777" cy="729777"/>
          </a:xfrm>
          <a:prstGeom prst="rect">
            <a:avLst/>
          </a:prstGeom>
          <a:noFill/>
          <a:ln>
            <a:noFill/>
          </a:ln>
        </p:spPr>
      </p:pic>
      <p:pic>
        <p:nvPicPr>
          <p:cNvPr id="283" name="Google Shape;283;p25"/>
          <p:cNvPicPr preferRelativeResize="0"/>
          <p:nvPr/>
        </p:nvPicPr>
        <p:blipFill>
          <a:blip r:embed="rId4">
            <a:alphaModFix/>
          </a:blip>
          <a:stretch>
            <a:fillRect/>
          </a:stretch>
        </p:blipFill>
        <p:spPr>
          <a:xfrm>
            <a:off x="4515516" y="3361287"/>
            <a:ext cx="644052" cy="644052"/>
          </a:xfrm>
          <a:prstGeom prst="rect">
            <a:avLst/>
          </a:prstGeom>
          <a:noFill/>
          <a:ln>
            <a:noFill/>
          </a:ln>
        </p:spPr>
      </p:pic>
      <p:sp>
        <p:nvSpPr>
          <p:cNvPr id="284" name="Google Shape;284;p25"/>
          <p:cNvSpPr txBox="1"/>
          <p:nvPr/>
        </p:nvSpPr>
        <p:spPr>
          <a:xfrm>
            <a:off x="1495050" y="4030562"/>
            <a:ext cx="24531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dirty="0">
                <a:solidFill>
                  <a:srgbClr val="FFFFFF"/>
                </a:solidFill>
                <a:latin typeface="Twentieth Century"/>
                <a:ea typeface="Twentieth Century"/>
                <a:cs typeface="Twentieth Century"/>
                <a:sym typeface="Twentieth Century"/>
              </a:rPr>
              <a:t>AWS </a:t>
            </a:r>
            <a:r>
              <a:rPr lang="en-US" sz="1700" b="1" dirty="0" err="1">
                <a:solidFill>
                  <a:srgbClr val="FFFFFF"/>
                </a:solidFill>
                <a:latin typeface="Twentieth Century"/>
                <a:ea typeface="Twentieth Century"/>
                <a:cs typeface="Twentieth Century"/>
                <a:sym typeface="Twentieth Century"/>
              </a:rPr>
              <a:t>DeepRacer</a:t>
            </a:r>
            <a:r>
              <a:rPr lang="en-US" sz="1700" b="1" dirty="0">
                <a:solidFill>
                  <a:srgbClr val="FFFFFF"/>
                </a:solidFill>
                <a:latin typeface="Twentieth Century"/>
                <a:ea typeface="Twentieth Century"/>
                <a:cs typeface="Twentieth Century"/>
                <a:sym typeface="Twentieth Century"/>
              </a:rPr>
              <a:t> Console</a:t>
            </a:r>
            <a:endParaRPr sz="1700" b="1" dirty="0">
              <a:solidFill>
                <a:srgbClr val="FFFFFF"/>
              </a:solidFill>
              <a:latin typeface="Twentieth Century"/>
              <a:ea typeface="Twentieth Century"/>
              <a:cs typeface="Twentieth Century"/>
              <a:sym typeface="Twentieth Century"/>
            </a:endParaRPr>
          </a:p>
        </p:txBody>
      </p:sp>
      <p:sp>
        <p:nvSpPr>
          <p:cNvPr id="285" name="Google Shape;285;p25"/>
          <p:cNvSpPr txBox="1"/>
          <p:nvPr/>
        </p:nvSpPr>
        <p:spPr>
          <a:xfrm>
            <a:off x="3801642" y="4030562"/>
            <a:ext cx="20718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dirty="0">
                <a:solidFill>
                  <a:srgbClr val="FFFFFF"/>
                </a:solidFill>
                <a:latin typeface="Twentieth Century"/>
                <a:ea typeface="Twentieth Century"/>
                <a:cs typeface="Twentieth Century"/>
                <a:sym typeface="Twentieth Century"/>
              </a:rPr>
              <a:t>AWS </a:t>
            </a:r>
            <a:r>
              <a:rPr lang="en-US" sz="1700" b="1" dirty="0" err="1">
                <a:solidFill>
                  <a:srgbClr val="FFFFFF"/>
                </a:solidFill>
                <a:latin typeface="Twentieth Century"/>
                <a:ea typeface="Twentieth Century"/>
                <a:cs typeface="Twentieth Century"/>
                <a:sym typeface="Twentieth Century"/>
              </a:rPr>
              <a:t>SageMaker</a:t>
            </a:r>
            <a:endParaRPr sz="1700" b="1" dirty="0">
              <a:solidFill>
                <a:srgbClr val="FFFFFF"/>
              </a:solidFill>
              <a:latin typeface="Twentieth Century"/>
              <a:ea typeface="Twentieth Century"/>
              <a:cs typeface="Twentieth Century"/>
              <a:sym typeface="Twentieth Century"/>
            </a:endParaRPr>
          </a:p>
          <a:p>
            <a:pPr marL="0" lvl="0" indent="0" algn="ctr" rtl="0">
              <a:spcBef>
                <a:spcPts val="0"/>
              </a:spcBef>
              <a:spcAft>
                <a:spcPts val="0"/>
              </a:spcAft>
              <a:buNone/>
            </a:pPr>
            <a:r>
              <a:rPr lang="en-US" sz="1700" b="1" dirty="0">
                <a:solidFill>
                  <a:srgbClr val="FFFFFF"/>
                </a:solidFill>
                <a:latin typeface="Twentieth Century"/>
                <a:ea typeface="Twentieth Century"/>
                <a:cs typeface="Twentieth Century"/>
                <a:sym typeface="Twentieth Century"/>
              </a:rPr>
              <a:t>(Training)</a:t>
            </a:r>
            <a:endParaRPr sz="1700" b="1" dirty="0">
              <a:solidFill>
                <a:srgbClr val="FFFFFF"/>
              </a:solidFill>
              <a:latin typeface="Twentieth Century"/>
              <a:ea typeface="Twentieth Century"/>
              <a:cs typeface="Twentieth Century"/>
              <a:sym typeface="Twentieth Century"/>
            </a:endParaRPr>
          </a:p>
        </p:txBody>
      </p:sp>
      <p:pic>
        <p:nvPicPr>
          <p:cNvPr id="286" name="Google Shape;286;p25"/>
          <p:cNvPicPr preferRelativeResize="0"/>
          <p:nvPr/>
        </p:nvPicPr>
        <p:blipFill>
          <a:blip r:embed="rId5">
            <a:alphaModFix/>
          </a:blip>
          <a:stretch>
            <a:fillRect/>
          </a:stretch>
        </p:blipFill>
        <p:spPr>
          <a:xfrm>
            <a:off x="8470625" y="4502374"/>
            <a:ext cx="762000" cy="762000"/>
          </a:xfrm>
          <a:prstGeom prst="rect">
            <a:avLst/>
          </a:prstGeom>
          <a:noFill/>
          <a:ln>
            <a:noFill/>
          </a:ln>
        </p:spPr>
      </p:pic>
      <p:sp>
        <p:nvSpPr>
          <p:cNvPr id="287" name="Google Shape;287;p25"/>
          <p:cNvSpPr txBox="1"/>
          <p:nvPr/>
        </p:nvSpPr>
        <p:spPr>
          <a:xfrm>
            <a:off x="6272713" y="4048202"/>
            <a:ext cx="20718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dirty="0">
                <a:solidFill>
                  <a:srgbClr val="FFFFFF"/>
                </a:solidFill>
                <a:latin typeface="Twentieth Century"/>
                <a:ea typeface="Twentieth Century"/>
                <a:cs typeface="Twentieth Century"/>
                <a:sym typeface="Twentieth Century"/>
              </a:rPr>
              <a:t>AWS S3</a:t>
            </a:r>
            <a:endParaRPr sz="1700" b="1" dirty="0">
              <a:solidFill>
                <a:srgbClr val="FFFFFF"/>
              </a:solidFill>
              <a:latin typeface="Twentieth Century"/>
              <a:ea typeface="Twentieth Century"/>
              <a:cs typeface="Twentieth Century"/>
              <a:sym typeface="Twentieth Century"/>
            </a:endParaRPr>
          </a:p>
          <a:p>
            <a:pPr marL="0" lvl="0" indent="0" algn="ctr" rtl="0">
              <a:spcBef>
                <a:spcPts val="0"/>
              </a:spcBef>
              <a:spcAft>
                <a:spcPts val="0"/>
              </a:spcAft>
              <a:buNone/>
            </a:pPr>
            <a:r>
              <a:rPr lang="en-US" sz="1700" b="1" dirty="0">
                <a:solidFill>
                  <a:srgbClr val="FFFFFF"/>
                </a:solidFill>
                <a:latin typeface="Twentieth Century"/>
                <a:ea typeface="Twentieth Century"/>
                <a:cs typeface="Twentieth Century"/>
                <a:sym typeface="Twentieth Century"/>
              </a:rPr>
              <a:t>(Storage)</a:t>
            </a:r>
            <a:endParaRPr sz="1700" b="1" dirty="0">
              <a:solidFill>
                <a:srgbClr val="FFFFFF"/>
              </a:solidFill>
              <a:latin typeface="Twentieth Century"/>
              <a:ea typeface="Twentieth Century"/>
              <a:cs typeface="Twentieth Century"/>
              <a:sym typeface="Twentieth Century"/>
            </a:endParaRPr>
          </a:p>
        </p:txBody>
      </p:sp>
      <p:sp>
        <p:nvSpPr>
          <p:cNvPr id="288" name="Google Shape;288;p25"/>
          <p:cNvSpPr txBox="1"/>
          <p:nvPr/>
        </p:nvSpPr>
        <p:spPr>
          <a:xfrm>
            <a:off x="7815725" y="5238896"/>
            <a:ext cx="20718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dirty="0">
                <a:solidFill>
                  <a:srgbClr val="FFFFFF"/>
                </a:solidFill>
                <a:latin typeface="Twentieth Century"/>
                <a:ea typeface="Twentieth Century"/>
                <a:cs typeface="Twentieth Century"/>
                <a:sym typeface="Twentieth Century"/>
              </a:rPr>
              <a:t>AWS </a:t>
            </a:r>
            <a:r>
              <a:rPr lang="en-US" sz="1700" b="1" dirty="0" err="1">
                <a:solidFill>
                  <a:srgbClr val="FFFFFF"/>
                </a:solidFill>
                <a:latin typeface="Twentieth Century"/>
                <a:ea typeface="Twentieth Century"/>
                <a:cs typeface="Twentieth Century"/>
                <a:sym typeface="Twentieth Century"/>
              </a:rPr>
              <a:t>RoboMaker</a:t>
            </a:r>
            <a:endParaRPr sz="1700" b="1" dirty="0">
              <a:solidFill>
                <a:srgbClr val="FFFFFF"/>
              </a:solidFill>
              <a:latin typeface="Twentieth Century"/>
              <a:ea typeface="Twentieth Century"/>
              <a:cs typeface="Twentieth Century"/>
              <a:sym typeface="Twentieth Century"/>
            </a:endParaRPr>
          </a:p>
          <a:p>
            <a:pPr marL="0" lvl="0" indent="0" algn="ctr" rtl="0">
              <a:spcBef>
                <a:spcPts val="0"/>
              </a:spcBef>
              <a:spcAft>
                <a:spcPts val="0"/>
              </a:spcAft>
              <a:buNone/>
            </a:pPr>
            <a:r>
              <a:rPr lang="en-US" sz="1700" b="1" dirty="0">
                <a:solidFill>
                  <a:srgbClr val="FFFFFF"/>
                </a:solidFill>
                <a:latin typeface="Twentieth Century"/>
                <a:ea typeface="Twentieth Century"/>
                <a:cs typeface="Twentieth Century"/>
                <a:sym typeface="Twentieth Century"/>
              </a:rPr>
              <a:t>(Evaluation)</a:t>
            </a:r>
            <a:endParaRPr sz="1700" b="1" dirty="0">
              <a:solidFill>
                <a:srgbClr val="FFFFFF"/>
              </a:solidFill>
              <a:latin typeface="Twentieth Century"/>
              <a:ea typeface="Twentieth Century"/>
              <a:cs typeface="Twentieth Century"/>
              <a:sym typeface="Twentieth Century"/>
            </a:endParaRPr>
          </a:p>
        </p:txBody>
      </p:sp>
      <p:pic>
        <p:nvPicPr>
          <p:cNvPr id="289" name="Google Shape;289;p25"/>
          <p:cNvPicPr preferRelativeResize="0"/>
          <p:nvPr/>
        </p:nvPicPr>
        <p:blipFill>
          <a:blip r:embed="rId6">
            <a:alphaModFix/>
          </a:blip>
          <a:stretch>
            <a:fillRect/>
          </a:stretch>
        </p:blipFill>
        <p:spPr>
          <a:xfrm>
            <a:off x="6986588" y="3386512"/>
            <a:ext cx="644050" cy="644050"/>
          </a:xfrm>
          <a:prstGeom prst="rect">
            <a:avLst/>
          </a:prstGeom>
          <a:noFill/>
          <a:ln>
            <a:noFill/>
          </a:ln>
        </p:spPr>
      </p:pic>
      <p:pic>
        <p:nvPicPr>
          <p:cNvPr id="290" name="Google Shape;290;p25"/>
          <p:cNvPicPr preferRelativeResize="0"/>
          <p:nvPr/>
        </p:nvPicPr>
        <p:blipFill>
          <a:blip r:embed="rId7">
            <a:alphaModFix/>
          </a:blip>
          <a:stretch>
            <a:fillRect/>
          </a:stretch>
        </p:blipFill>
        <p:spPr>
          <a:xfrm>
            <a:off x="8423888" y="1813235"/>
            <a:ext cx="746101" cy="746101"/>
          </a:xfrm>
          <a:prstGeom prst="rect">
            <a:avLst/>
          </a:prstGeom>
          <a:noFill/>
          <a:ln>
            <a:noFill/>
          </a:ln>
        </p:spPr>
      </p:pic>
      <p:sp>
        <p:nvSpPr>
          <p:cNvPr id="291" name="Google Shape;291;p25"/>
          <p:cNvSpPr txBox="1"/>
          <p:nvPr/>
        </p:nvSpPr>
        <p:spPr>
          <a:xfrm>
            <a:off x="7815725" y="2505011"/>
            <a:ext cx="20718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dirty="0">
                <a:solidFill>
                  <a:srgbClr val="FFFFFF"/>
                </a:solidFill>
                <a:latin typeface="Twentieth Century"/>
                <a:ea typeface="Twentieth Century"/>
                <a:cs typeface="Twentieth Century"/>
                <a:sym typeface="Twentieth Century"/>
              </a:rPr>
              <a:t>AWS Kinesis Video</a:t>
            </a:r>
            <a:endParaRPr sz="1700" b="1" dirty="0">
              <a:solidFill>
                <a:srgbClr val="FFFFFF"/>
              </a:solidFill>
              <a:latin typeface="Twentieth Century"/>
              <a:ea typeface="Twentieth Century"/>
              <a:cs typeface="Twentieth Century"/>
              <a:sym typeface="Twentieth Century"/>
            </a:endParaRPr>
          </a:p>
          <a:p>
            <a:pPr marL="0" lvl="0" indent="0" algn="ctr" rtl="0">
              <a:spcBef>
                <a:spcPts val="0"/>
              </a:spcBef>
              <a:spcAft>
                <a:spcPts val="0"/>
              </a:spcAft>
              <a:buNone/>
            </a:pPr>
            <a:r>
              <a:rPr lang="en-US" sz="1700" b="1" dirty="0">
                <a:solidFill>
                  <a:srgbClr val="FFFFFF"/>
                </a:solidFill>
                <a:latin typeface="Twentieth Century"/>
                <a:ea typeface="Twentieth Century"/>
                <a:cs typeface="Twentieth Century"/>
                <a:sym typeface="Twentieth Century"/>
              </a:rPr>
              <a:t>(Evaluation)</a:t>
            </a:r>
            <a:endParaRPr sz="1700" b="1" dirty="0">
              <a:solidFill>
                <a:srgbClr val="FFFFFF"/>
              </a:solidFill>
              <a:latin typeface="Twentieth Century"/>
              <a:ea typeface="Twentieth Century"/>
              <a:cs typeface="Twentieth Century"/>
              <a:sym typeface="Twentieth Century"/>
            </a:endParaRPr>
          </a:p>
        </p:txBody>
      </p:sp>
      <p:sp>
        <p:nvSpPr>
          <p:cNvPr id="292" name="Google Shape;292;p25"/>
          <p:cNvSpPr/>
          <p:nvPr/>
        </p:nvSpPr>
        <p:spPr>
          <a:xfrm>
            <a:off x="3448096" y="3495844"/>
            <a:ext cx="597000" cy="357300"/>
          </a:xfrm>
          <a:prstGeom prst="right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5845731" y="3514301"/>
            <a:ext cx="597000" cy="357300"/>
          </a:xfrm>
          <a:prstGeom prst="right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rot="16200000">
            <a:off x="7977679" y="3335559"/>
            <a:ext cx="1269300" cy="798900"/>
          </a:xfrm>
          <a:prstGeom prst="leftRightUpArrow">
            <a:avLst>
              <a:gd name="adj1" fmla="val 25000"/>
              <a:gd name="adj2" fmla="val 25000"/>
              <a:gd name="adj3" fmla="val 25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279"/>
        <p:cNvGrpSpPr/>
        <p:nvPr/>
      </p:nvGrpSpPr>
      <p:grpSpPr>
        <a:xfrm>
          <a:off x="0" y="0"/>
          <a:ext cx="0" cy="0"/>
          <a:chOff x="0" y="0"/>
          <a:chExt cx="0" cy="0"/>
        </a:xfrm>
      </p:grpSpPr>
      <p:pic>
        <p:nvPicPr>
          <p:cNvPr id="292" name="Picture 9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0" name="Google Shape;280;p25"/>
          <p:cNvSpPr txBox="1">
            <a:spLocks noGrp="1"/>
          </p:cNvSpPr>
          <p:nvPr>
            <p:ph type="title"/>
          </p:nvPr>
        </p:nvSpPr>
        <p:spPr>
          <a:xfrm>
            <a:off x="8180983" y="639097"/>
            <a:ext cx="3352256" cy="3746634"/>
          </a:xfrm>
          <a:prstGeom prst="rect">
            <a:avLst/>
          </a:prstGeom>
        </p:spPr>
        <p:txBody>
          <a:bodyPr spcFirstLastPara="1" vert="horz" lIns="91440" tIns="45720" rIns="91440" bIns="45720" rtlCol="0" anchor="b" anchorCtr="0">
            <a:normAutofit/>
          </a:bodyPr>
          <a:lstStyle/>
          <a:p>
            <a:pPr marL="0" lvl="0" indent="0" algn="r">
              <a:spcAft>
                <a:spcPts val="0"/>
              </a:spcAft>
              <a:buClr>
                <a:schemeClr val="lt1"/>
              </a:buClr>
              <a:buSzPts val="3600"/>
            </a:pPr>
            <a:r>
              <a:rPr lang="en-US" sz="4800"/>
              <a:t>Building a vehicle</a:t>
            </a:r>
          </a:p>
        </p:txBody>
      </p:sp>
      <p:pic>
        <p:nvPicPr>
          <p:cNvPr id="3" name="Picture 2" descr="Graphical user interface, website&#10;&#10;Description automatically generated">
            <a:extLst>
              <a:ext uri="{FF2B5EF4-FFF2-40B4-BE49-F238E27FC236}">
                <a16:creationId xmlns:a16="http://schemas.microsoft.com/office/drawing/2014/main" id="{A033611E-F947-413B-9D6E-143F90AE7248}"/>
              </a:ext>
            </a:extLst>
          </p:cNvPr>
          <p:cNvPicPr>
            <a:picLocks noChangeAspect="1"/>
          </p:cNvPicPr>
          <p:nvPr/>
        </p:nvPicPr>
        <p:blipFill>
          <a:blip r:embed="rId5"/>
          <a:stretch>
            <a:fillRect/>
          </a:stretch>
        </p:blipFill>
        <p:spPr>
          <a:xfrm>
            <a:off x="629810" y="1484824"/>
            <a:ext cx="6921364" cy="38932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93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EXPECTED OUTCOMES</a:t>
            </a:r>
            <a:endParaRPr/>
          </a:p>
        </p:txBody>
      </p:sp>
      <p:sp>
        <p:nvSpPr>
          <p:cNvPr id="266" name="Google Shape;266;p23"/>
          <p:cNvSpPr txBox="1">
            <a:spLocks noGrp="1"/>
          </p:cNvSpPr>
          <p:nvPr>
            <p:ph idx="1"/>
          </p:nvPr>
        </p:nvSpPr>
        <p:spPr>
          <a:xfrm>
            <a:off x="5430062" y="2279822"/>
            <a:ext cx="6006438" cy="3541714"/>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2775"/>
              <a:buChar char="•"/>
            </a:pPr>
            <a:r>
              <a:rPr lang="en-US" sz="2220"/>
              <a:t>The agent can successfully navigate an environment, without going off the track</a:t>
            </a:r>
            <a:endParaRPr/>
          </a:p>
          <a:p>
            <a:pPr marL="228600" lvl="0" indent="-228600" algn="l" rtl="0">
              <a:lnSpc>
                <a:spcPct val="120000"/>
              </a:lnSpc>
              <a:spcBef>
                <a:spcPts val="1000"/>
              </a:spcBef>
              <a:spcAft>
                <a:spcPts val="0"/>
              </a:spcAft>
              <a:buClr>
                <a:schemeClr val="lt1"/>
              </a:buClr>
              <a:buSzPts val="2775"/>
              <a:buChar char="•"/>
            </a:pPr>
            <a:r>
              <a:rPr lang="en-US" sz="2220"/>
              <a:t>The agent learns over time how to increase it’s time around the track through the rewards it achieves</a:t>
            </a:r>
            <a:endParaRPr/>
          </a:p>
          <a:p>
            <a:pPr marL="228600" lvl="0" indent="-228600" algn="l" rtl="0">
              <a:lnSpc>
                <a:spcPct val="120000"/>
              </a:lnSpc>
              <a:spcBef>
                <a:spcPts val="1000"/>
              </a:spcBef>
              <a:spcAft>
                <a:spcPts val="0"/>
              </a:spcAft>
              <a:buClr>
                <a:schemeClr val="lt1"/>
              </a:buClr>
              <a:buSzPts val="2775"/>
              <a:buChar char="•"/>
            </a:pPr>
            <a:r>
              <a:rPr lang="en-US" sz="2220"/>
              <a:t>Ideally, learn how to avoid stationary or moving objects, such as other racers on the track</a:t>
            </a:r>
            <a:endParaRPr/>
          </a:p>
        </p:txBody>
      </p:sp>
      <p:pic>
        <p:nvPicPr>
          <p:cNvPr id="267" name="Google Shape;267;p23"/>
          <p:cNvPicPr preferRelativeResize="0"/>
          <p:nvPr/>
        </p:nvPicPr>
        <p:blipFill/>
        <p:spPr>
          <a:xfrm>
            <a:off x="1423820" y="1737791"/>
            <a:ext cx="3577844" cy="49660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AWS ARCHITECTURE</a:t>
            </a:r>
            <a:endParaRPr/>
          </a:p>
        </p:txBody>
      </p:sp>
      <p:sp>
        <p:nvSpPr>
          <p:cNvPr id="274" name="Google Shape;274;p24"/>
          <p:cNvSpPr txBox="1">
            <a:spLocks noGrp="1"/>
          </p:cNvSpPr>
          <p:nvPr>
            <p:ph idx="1"/>
          </p:nvPr>
        </p:nvSpPr>
        <p:spPr>
          <a:xfrm>
            <a:off x="1094386" y="1899403"/>
            <a:ext cx="9366350" cy="4480496"/>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3000"/>
              <a:buChar char="•"/>
            </a:pPr>
            <a:r>
              <a:rPr lang="en-US"/>
              <a:t>The following are different AWS services that will be used:</a:t>
            </a:r>
            <a:endParaRPr/>
          </a:p>
          <a:p>
            <a:pPr marL="685800" lvl="1" indent="-228600" algn="l" rtl="0">
              <a:lnSpc>
                <a:spcPct val="120000"/>
              </a:lnSpc>
              <a:spcBef>
                <a:spcPts val="500"/>
              </a:spcBef>
              <a:spcAft>
                <a:spcPts val="0"/>
              </a:spcAft>
              <a:buClr>
                <a:schemeClr val="lt1"/>
              </a:buClr>
              <a:buSzPts val="2500"/>
              <a:buChar char="•"/>
            </a:pPr>
            <a:r>
              <a:rPr lang="en-US" b="1"/>
              <a:t>DeepRacer Console: </a:t>
            </a:r>
            <a:r>
              <a:rPr lang="en-US"/>
              <a:t>includes model training, evaluation/simulation</a:t>
            </a:r>
            <a:endParaRPr/>
          </a:p>
          <a:p>
            <a:pPr marL="685800" lvl="1" indent="-228600" algn="l" rtl="0">
              <a:lnSpc>
                <a:spcPct val="120000"/>
              </a:lnSpc>
              <a:spcBef>
                <a:spcPts val="500"/>
              </a:spcBef>
              <a:spcAft>
                <a:spcPts val="0"/>
              </a:spcAft>
              <a:buClr>
                <a:schemeClr val="lt1"/>
              </a:buClr>
              <a:buSzPts val="2500"/>
              <a:buChar char="•"/>
            </a:pPr>
            <a:r>
              <a:rPr lang="en-US" b="1"/>
              <a:t>S3:</a:t>
            </a:r>
            <a:r>
              <a:rPr lang="en-US"/>
              <a:t> used for model artifact storage</a:t>
            </a:r>
            <a:endParaRPr/>
          </a:p>
          <a:p>
            <a:pPr marL="685800" lvl="1" indent="-228600" algn="l" rtl="0">
              <a:lnSpc>
                <a:spcPct val="120000"/>
              </a:lnSpc>
              <a:spcBef>
                <a:spcPts val="500"/>
              </a:spcBef>
              <a:spcAft>
                <a:spcPts val="0"/>
              </a:spcAft>
              <a:buClr>
                <a:schemeClr val="lt1"/>
              </a:buClr>
              <a:buSzPts val="2500"/>
              <a:buChar char="•"/>
            </a:pPr>
            <a:r>
              <a:rPr lang="en-US" b="1"/>
              <a:t>IAM: </a:t>
            </a:r>
            <a:r>
              <a:rPr lang="en-US"/>
              <a:t>permissions needed for DeepRacer to save artifacts to S3</a:t>
            </a:r>
            <a:endParaRPr/>
          </a:p>
          <a:p>
            <a:pPr marL="685800" lvl="1" indent="-228600" algn="l" rtl="0">
              <a:lnSpc>
                <a:spcPct val="120000"/>
              </a:lnSpc>
              <a:spcBef>
                <a:spcPts val="500"/>
              </a:spcBef>
              <a:spcAft>
                <a:spcPts val="0"/>
              </a:spcAft>
              <a:buClr>
                <a:schemeClr val="lt1"/>
              </a:buClr>
              <a:buSzPts val="2500"/>
              <a:buChar char="•"/>
            </a:pPr>
            <a:r>
              <a:rPr lang="en-US" b="1"/>
              <a:t>SageMaker:</a:t>
            </a:r>
            <a:r>
              <a:rPr lang="en-US"/>
              <a:t> DeepRacer Console is integrated with Sagemaker for model training</a:t>
            </a:r>
            <a:endParaRPr/>
          </a:p>
          <a:p>
            <a:pPr marL="685800" lvl="1" indent="-228600" algn="l" rtl="0">
              <a:lnSpc>
                <a:spcPct val="120000"/>
              </a:lnSpc>
              <a:spcBef>
                <a:spcPts val="500"/>
              </a:spcBef>
              <a:spcAft>
                <a:spcPts val="0"/>
              </a:spcAft>
              <a:buClr>
                <a:schemeClr val="lt1"/>
              </a:buClr>
              <a:buSzPts val="2500"/>
              <a:buChar char="•"/>
            </a:pPr>
            <a:r>
              <a:rPr lang="en-US" b="1"/>
              <a:t>RoboMaker: </a:t>
            </a:r>
            <a:r>
              <a:rPr lang="en-US"/>
              <a:t>provides the simulations of trained models</a:t>
            </a:r>
            <a:endParaRPr/>
          </a:p>
          <a:p>
            <a:pPr marL="685800" lvl="1" indent="-228600" algn="l" rtl="0">
              <a:lnSpc>
                <a:spcPct val="120000"/>
              </a:lnSpc>
              <a:spcBef>
                <a:spcPts val="500"/>
              </a:spcBef>
              <a:spcAft>
                <a:spcPts val="0"/>
              </a:spcAft>
              <a:buClr>
                <a:schemeClr val="lt1"/>
              </a:buClr>
              <a:buSzPts val="2500"/>
              <a:buChar char="•"/>
            </a:pPr>
            <a:r>
              <a:rPr lang="en-US" b="1"/>
              <a:t>Kinesis Video Streams: </a:t>
            </a:r>
            <a:r>
              <a:rPr lang="en-US"/>
              <a:t>video streaming of virtual simulation footage</a:t>
            </a:r>
            <a:endParaRPr/>
          </a:p>
          <a:p>
            <a:pPr marL="685800" lvl="1" indent="-69850" algn="l" rtl="0">
              <a:lnSpc>
                <a:spcPct val="120000"/>
              </a:lnSpc>
              <a:spcBef>
                <a:spcPts val="500"/>
              </a:spcBef>
              <a:spcAft>
                <a:spcPts val="0"/>
              </a:spcAft>
              <a:buClr>
                <a:schemeClr val="lt1"/>
              </a:buClr>
              <a:buSzPts val="2500"/>
              <a:buNone/>
            </a:pPr>
            <a:endParaRPr/>
          </a:p>
        </p:txBody>
      </p:sp>
      <p:pic>
        <p:nvPicPr>
          <p:cNvPr id="275" name="Google Shape;275;p24"/>
          <p:cNvPicPr preferRelativeResize="0"/>
          <p:nvPr/>
        </p:nvPicPr>
        <p:blipFill rotWithShape="1">
          <a:blip r:embed="rId3">
            <a:alphaModFix/>
          </a:blip>
          <a:srcRect/>
          <a:stretch/>
        </p:blipFill>
        <p:spPr>
          <a:xfrm>
            <a:off x="1344881" y="0"/>
            <a:ext cx="9721694"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809613" y="407893"/>
            <a:ext cx="9906000" cy="147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WORKFLOW</a:t>
            </a:r>
            <a:endParaRPr/>
          </a:p>
        </p:txBody>
      </p:sp>
      <p:pic>
        <p:nvPicPr>
          <p:cNvPr id="281" name="Google Shape;281;p25"/>
          <p:cNvPicPr preferRelativeResize="0"/>
          <p:nvPr/>
        </p:nvPicPr>
        <p:blipFill rotWithShape="1">
          <a:blip r:embed="rId3">
            <a:alphaModFix/>
          </a:blip>
          <a:srcRect/>
          <a:stretch/>
        </p:blipFill>
        <p:spPr>
          <a:xfrm>
            <a:off x="457200" y="1546700"/>
            <a:ext cx="8633744" cy="3482639"/>
          </a:xfrm>
          <a:prstGeom prst="rect">
            <a:avLst/>
          </a:prstGeom>
          <a:noFill/>
          <a:ln>
            <a:noFill/>
          </a:ln>
        </p:spPr>
      </p:pic>
      <p:pic>
        <p:nvPicPr>
          <p:cNvPr id="282" name="Google Shape;282;p25"/>
          <p:cNvPicPr preferRelativeResize="0"/>
          <p:nvPr/>
        </p:nvPicPr>
        <p:blipFill>
          <a:blip r:embed="rId4">
            <a:alphaModFix/>
          </a:blip>
          <a:stretch>
            <a:fillRect/>
          </a:stretch>
        </p:blipFill>
        <p:spPr>
          <a:xfrm>
            <a:off x="9677400" y="161325"/>
            <a:ext cx="729777" cy="729777"/>
          </a:xfrm>
          <a:prstGeom prst="rect">
            <a:avLst/>
          </a:prstGeom>
          <a:noFill/>
          <a:ln>
            <a:noFill/>
          </a:ln>
        </p:spPr>
      </p:pic>
      <p:pic>
        <p:nvPicPr>
          <p:cNvPr id="283" name="Google Shape;283;p25"/>
          <p:cNvPicPr preferRelativeResize="0"/>
          <p:nvPr/>
        </p:nvPicPr>
        <p:blipFill>
          <a:blip r:embed="rId5">
            <a:alphaModFix/>
          </a:blip>
          <a:stretch>
            <a:fillRect/>
          </a:stretch>
        </p:blipFill>
        <p:spPr>
          <a:xfrm>
            <a:off x="9720275" y="1826363"/>
            <a:ext cx="644052" cy="644052"/>
          </a:xfrm>
          <a:prstGeom prst="rect">
            <a:avLst/>
          </a:prstGeom>
          <a:noFill/>
          <a:ln>
            <a:noFill/>
          </a:ln>
        </p:spPr>
      </p:pic>
      <p:sp>
        <p:nvSpPr>
          <p:cNvPr id="284" name="Google Shape;284;p25"/>
          <p:cNvSpPr txBox="1"/>
          <p:nvPr/>
        </p:nvSpPr>
        <p:spPr>
          <a:xfrm>
            <a:off x="8800725" y="791175"/>
            <a:ext cx="24531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a:solidFill>
                  <a:srgbClr val="FFFFFF"/>
                </a:solidFill>
                <a:latin typeface="Twentieth Century"/>
                <a:ea typeface="Twentieth Century"/>
                <a:cs typeface="Twentieth Century"/>
                <a:sym typeface="Twentieth Century"/>
              </a:rPr>
              <a:t>AWS DeepRacer Console</a:t>
            </a:r>
            <a:endParaRPr sz="1700" b="1">
              <a:solidFill>
                <a:srgbClr val="FFFFFF"/>
              </a:solidFill>
              <a:latin typeface="Twentieth Century"/>
              <a:ea typeface="Twentieth Century"/>
              <a:cs typeface="Twentieth Century"/>
              <a:sym typeface="Twentieth Century"/>
            </a:endParaRPr>
          </a:p>
        </p:txBody>
      </p:sp>
      <p:sp>
        <p:nvSpPr>
          <p:cNvPr id="285" name="Google Shape;285;p25"/>
          <p:cNvSpPr txBox="1"/>
          <p:nvPr/>
        </p:nvSpPr>
        <p:spPr>
          <a:xfrm>
            <a:off x="9034100" y="2389600"/>
            <a:ext cx="20718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a:solidFill>
                  <a:srgbClr val="FFFFFF"/>
                </a:solidFill>
                <a:latin typeface="Twentieth Century"/>
                <a:ea typeface="Twentieth Century"/>
                <a:cs typeface="Twentieth Century"/>
                <a:sym typeface="Twentieth Century"/>
              </a:rPr>
              <a:t>AWS SageMaker</a:t>
            </a:r>
            <a:endParaRPr sz="1700" b="1">
              <a:solidFill>
                <a:srgbClr val="FFFFFF"/>
              </a:solidFill>
              <a:latin typeface="Twentieth Century"/>
              <a:ea typeface="Twentieth Century"/>
              <a:cs typeface="Twentieth Century"/>
              <a:sym typeface="Twentieth Century"/>
            </a:endParaRPr>
          </a:p>
          <a:p>
            <a:pPr marL="0" lvl="0" indent="0" algn="ctr" rtl="0">
              <a:spcBef>
                <a:spcPts val="0"/>
              </a:spcBef>
              <a:spcAft>
                <a:spcPts val="0"/>
              </a:spcAft>
              <a:buNone/>
            </a:pPr>
            <a:r>
              <a:rPr lang="en-US" sz="1700" b="1">
                <a:solidFill>
                  <a:srgbClr val="FFFFFF"/>
                </a:solidFill>
                <a:latin typeface="Twentieth Century"/>
                <a:ea typeface="Twentieth Century"/>
                <a:cs typeface="Twentieth Century"/>
                <a:sym typeface="Twentieth Century"/>
              </a:rPr>
              <a:t>(Training)</a:t>
            </a:r>
            <a:endParaRPr sz="1700" b="1">
              <a:solidFill>
                <a:srgbClr val="FFFFFF"/>
              </a:solidFill>
              <a:latin typeface="Twentieth Century"/>
              <a:ea typeface="Twentieth Century"/>
              <a:cs typeface="Twentieth Century"/>
              <a:sym typeface="Twentieth Century"/>
            </a:endParaRPr>
          </a:p>
        </p:txBody>
      </p:sp>
      <p:pic>
        <p:nvPicPr>
          <p:cNvPr id="286" name="Google Shape;286;p25"/>
          <p:cNvPicPr preferRelativeResize="0"/>
          <p:nvPr/>
        </p:nvPicPr>
        <p:blipFill>
          <a:blip r:embed="rId6">
            <a:alphaModFix/>
          </a:blip>
          <a:stretch>
            <a:fillRect/>
          </a:stretch>
        </p:blipFill>
        <p:spPr>
          <a:xfrm>
            <a:off x="8365850" y="5256425"/>
            <a:ext cx="762000" cy="762000"/>
          </a:xfrm>
          <a:prstGeom prst="rect">
            <a:avLst/>
          </a:prstGeom>
          <a:noFill/>
          <a:ln>
            <a:noFill/>
          </a:ln>
        </p:spPr>
      </p:pic>
      <p:sp>
        <p:nvSpPr>
          <p:cNvPr id="287" name="Google Shape;287;p25"/>
          <p:cNvSpPr txBox="1"/>
          <p:nvPr/>
        </p:nvSpPr>
        <p:spPr>
          <a:xfrm>
            <a:off x="9034100" y="4268925"/>
            <a:ext cx="20718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a:solidFill>
                  <a:srgbClr val="FFFFFF"/>
                </a:solidFill>
                <a:latin typeface="Twentieth Century"/>
                <a:ea typeface="Twentieth Century"/>
                <a:cs typeface="Twentieth Century"/>
                <a:sym typeface="Twentieth Century"/>
              </a:rPr>
              <a:t>AWS S3</a:t>
            </a:r>
            <a:endParaRPr sz="1700" b="1">
              <a:solidFill>
                <a:srgbClr val="FFFFFF"/>
              </a:solidFill>
              <a:latin typeface="Twentieth Century"/>
              <a:ea typeface="Twentieth Century"/>
              <a:cs typeface="Twentieth Century"/>
              <a:sym typeface="Twentieth Century"/>
            </a:endParaRPr>
          </a:p>
          <a:p>
            <a:pPr marL="0" lvl="0" indent="0" algn="ctr" rtl="0">
              <a:spcBef>
                <a:spcPts val="0"/>
              </a:spcBef>
              <a:spcAft>
                <a:spcPts val="0"/>
              </a:spcAft>
              <a:buNone/>
            </a:pPr>
            <a:r>
              <a:rPr lang="en-US" sz="1700" b="1">
                <a:solidFill>
                  <a:srgbClr val="FFFFFF"/>
                </a:solidFill>
                <a:latin typeface="Twentieth Century"/>
                <a:ea typeface="Twentieth Century"/>
                <a:cs typeface="Twentieth Century"/>
                <a:sym typeface="Twentieth Century"/>
              </a:rPr>
              <a:t>(Storage)</a:t>
            </a:r>
            <a:endParaRPr sz="1700" b="1">
              <a:solidFill>
                <a:srgbClr val="FFFFFF"/>
              </a:solidFill>
              <a:latin typeface="Twentieth Century"/>
              <a:ea typeface="Twentieth Century"/>
              <a:cs typeface="Twentieth Century"/>
              <a:sym typeface="Twentieth Century"/>
            </a:endParaRPr>
          </a:p>
        </p:txBody>
      </p:sp>
      <p:sp>
        <p:nvSpPr>
          <p:cNvPr id="288" name="Google Shape;288;p25"/>
          <p:cNvSpPr txBox="1"/>
          <p:nvPr/>
        </p:nvSpPr>
        <p:spPr>
          <a:xfrm>
            <a:off x="7710950" y="6007200"/>
            <a:ext cx="20718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a:solidFill>
                  <a:srgbClr val="FFFFFF"/>
                </a:solidFill>
                <a:latin typeface="Twentieth Century"/>
                <a:ea typeface="Twentieth Century"/>
                <a:cs typeface="Twentieth Century"/>
                <a:sym typeface="Twentieth Century"/>
              </a:rPr>
              <a:t>AWS RoboMaker</a:t>
            </a:r>
            <a:endParaRPr sz="1700" b="1">
              <a:solidFill>
                <a:srgbClr val="FFFFFF"/>
              </a:solidFill>
              <a:latin typeface="Twentieth Century"/>
              <a:ea typeface="Twentieth Century"/>
              <a:cs typeface="Twentieth Century"/>
              <a:sym typeface="Twentieth Century"/>
            </a:endParaRPr>
          </a:p>
          <a:p>
            <a:pPr marL="0" lvl="0" indent="0" algn="ctr" rtl="0">
              <a:spcBef>
                <a:spcPts val="0"/>
              </a:spcBef>
              <a:spcAft>
                <a:spcPts val="0"/>
              </a:spcAft>
              <a:buNone/>
            </a:pPr>
            <a:r>
              <a:rPr lang="en-US" sz="1700" b="1">
                <a:solidFill>
                  <a:srgbClr val="FFFFFF"/>
                </a:solidFill>
                <a:latin typeface="Twentieth Century"/>
                <a:ea typeface="Twentieth Century"/>
                <a:cs typeface="Twentieth Century"/>
                <a:sym typeface="Twentieth Century"/>
              </a:rPr>
              <a:t>(Evaluation)</a:t>
            </a:r>
            <a:endParaRPr sz="1700" b="1">
              <a:solidFill>
                <a:srgbClr val="FFFFFF"/>
              </a:solidFill>
              <a:latin typeface="Twentieth Century"/>
              <a:ea typeface="Twentieth Century"/>
              <a:cs typeface="Twentieth Century"/>
              <a:sym typeface="Twentieth Century"/>
            </a:endParaRPr>
          </a:p>
        </p:txBody>
      </p:sp>
      <p:pic>
        <p:nvPicPr>
          <p:cNvPr id="289" name="Google Shape;289;p25"/>
          <p:cNvPicPr preferRelativeResize="0"/>
          <p:nvPr/>
        </p:nvPicPr>
        <p:blipFill>
          <a:blip r:embed="rId7">
            <a:alphaModFix/>
          </a:blip>
          <a:stretch>
            <a:fillRect/>
          </a:stretch>
        </p:blipFill>
        <p:spPr>
          <a:xfrm>
            <a:off x="9720263" y="3624875"/>
            <a:ext cx="644050" cy="644050"/>
          </a:xfrm>
          <a:prstGeom prst="rect">
            <a:avLst/>
          </a:prstGeom>
          <a:noFill/>
          <a:ln>
            <a:noFill/>
          </a:ln>
        </p:spPr>
      </p:pic>
      <p:pic>
        <p:nvPicPr>
          <p:cNvPr id="290" name="Google Shape;290;p25"/>
          <p:cNvPicPr preferRelativeResize="0"/>
          <p:nvPr/>
        </p:nvPicPr>
        <p:blipFill>
          <a:blip r:embed="rId8">
            <a:alphaModFix/>
          </a:blip>
          <a:stretch>
            <a:fillRect/>
          </a:stretch>
        </p:blipFill>
        <p:spPr>
          <a:xfrm>
            <a:off x="10898475" y="5264374"/>
            <a:ext cx="746101" cy="746101"/>
          </a:xfrm>
          <a:prstGeom prst="rect">
            <a:avLst/>
          </a:prstGeom>
          <a:noFill/>
          <a:ln>
            <a:noFill/>
          </a:ln>
        </p:spPr>
      </p:pic>
      <p:sp>
        <p:nvSpPr>
          <p:cNvPr id="291" name="Google Shape;291;p25"/>
          <p:cNvSpPr txBox="1"/>
          <p:nvPr/>
        </p:nvSpPr>
        <p:spPr>
          <a:xfrm>
            <a:off x="10221350" y="6016575"/>
            <a:ext cx="20718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a:solidFill>
                  <a:srgbClr val="FFFFFF"/>
                </a:solidFill>
                <a:latin typeface="Twentieth Century"/>
                <a:ea typeface="Twentieth Century"/>
                <a:cs typeface="Twentieth Century"/>
                <a:sym typeface="Twentieth Century"/>
              </a:rPr>
              <a:t>AWS Kinesis Video</a:t>
            </a:r>
            <a:endParaRPr sz="1700" b="1">
              <a:solidFill>
                <a:srgbClr val="FFFFFF"/>
              </a:solidFill>
              <a:latin typeface="Twentieth Century"/>
              <a:ea typeface="Twentieth Century"/>
              <a:cs typeface="Twentieth Century"/>
              <a:sym typeface="Twentieth Century"/>
            </a:endParaRPr>
          </a:p>
          <a:p>
            <a:pPr marL="0" lvl="0" indent="0" algn="ctr" rtl="0">
              <a:spcBef>
                <a:spcPts val="0"/>
              </a:spcBef>
              <a:spcAft>
                <a:spcPts val="0"/>
              </a:spcAft>
              <a:buNone/>
            </a:pPr>
            <a:r>
              <a:rPr lang="en-US" sz="1700" b="1">
                <a:solidFill>
                  <a:srgbClr val="FFFFFF"/>
                </a:solidFill>
                <a:latin typeface="Twentieth Century"/>
                <a:ea typeface="Twentieth Century"/>
                <a:cs typeface="Twentieth Century"/>
                <a:sym typeface="Twentieth Century"/>
              </a:rPr>
              <a:t>(Evaluation)</a:t>
            </a:r>
            <a:endParaRPr sz="1700" b="1">
              <a:solidFill>
                <a:srgbClr val="FFFFFF"/>
              </a:solidFill>
              <a:latin typeface="Twentieth Century"/>
              <a:ea typeface="Twentieth Century"/>
              <a:cs typeface="Twentieth Century"/>
              <a:sym typeface="Twentieth Century"/>
            </a:endParaRPr>
          </a:p>
        </p:txBody>
      </p:sp>
      <p:sp>
        <p:nvSpPr>
          <p:cNvPr id="292" name="Google Shape;292;p25"/>
          <p:cNvSpPr/>
          <p:nvPr/>
        </p:nvSpPr>
        <p:spPr>
          <a:xfrm rot="5401728">
            <a:off x="9714800" y="1308950"/>
            <a:ext cx="597000" cy="357300"/>
          </a:xfrm>
          <a:prstGeom prst="right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rot="5401728">
            <a:off x="9714800" y="3139775"/>
            <a:ext cx="597000" cy="357300"/>
          </a:xfrm>
          <a:prstGeom prst="right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9435350" y="5142125"/>
            <a:ext cx="1269300" cy="798900"/>
          </a:xfrm>
          <a:prstGeom prst="leftRightUpArrow">
            <a:avLst>
              <a:gd name="adj1" fmla="val 25000"/>
              <a:gd name="adj2" fmla="val 25000"/>
              <a:gd name="adj3" fmla="val 25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463</Words>
  <Application>Microsoft Office PowerPoint</Application>
  <PresentationFormat>Widescreen</PresentationFormat>
  <Paragraphs>63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Twentieth Century</vt:lpstr>
      <vt:lpstr>Arial</vt:lpstr>
      <vt:lpstr>Calibri</vt:lpstr>
      <vt:lpstr>Calibri Light</vt:lpstr>
      <vt:lpstr>Celestial</vt:lpstr>
      <vt:lpstr>AWS DEEP RACER</vt:lpstr>
      <vt:lpstr>AGENDA</vt:lpstr>
      <vt:lpstr>Deepracer &amp; re:invent 2020 </vt:lpstr>
      <vt:lpstr>Reinforcement learning</vt:lpstr>
      <vt:lpstr>AWS Components</vt:lpstr>
      <vt:lpstr>Building a vehicle</vt:lpstr>
      <vt:lpstr>EXPECTED OUTCOMES</vt:lpstr>
      <vt:lpstr>AWS ARCHITECTURE</vt:lpstr>
      <vt:lpstr>WORKFLOW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DEEP RACER</dc:title>
  <dc:creator>Matt Wilchek</dc:creator>
  <cp:lastModifiedBy>Matt Wilchek</cp:lastModifiedBy>
  <cp:revision>5</cp:revision>
  <dcterms:created xsi:type="dcterms:W3CDTF">2020-11-29T00:43:26Z</dcterms:created>
  <dcterms:modified xsi:type="dcterms:W3CDTF">2020-11-29T01:14:50Z</dcterms:modified>
</cp:coreProperties>
</file>