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64" r:id="rId3"/>
    <p:sldId id="258" r:id="rId4"/>
    <p:sldId id="259" r:id="rId5"/>
    <p:sldId id="265" r:id="rId6"/>
    <p:sldId id="267" r:id="rId7"/>
    <p:sldId id="266" r:id="rId8"/>
    <p:sldId id="269" r:id="rId9"/>
    <p:sldId id="270" r:id="rId10"/>
    <p:sldId id="268" r:id="rId11"/>
    <p:sldId id="271" r:id="rId12"/>
    <p:sldId id="272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9C862-09FF-492A-A460-7A9BE9ADBC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B8C4E7-1329-4010-8DF8-EE77BAE6244D}">
      <dgm:prSet/>
      <dgm:spPr/>
      <dgm:t>
        <a:bodyPr/>
        <a:lstStyle/>
        <a:p>
          <a:r>
            <a:rPr lang="en-US"/>
            <a:t>About AWS DeepRacer and re:Invent 2020</a:t>
          </a:r>
        </a:p>
      </dgm:t>
    </dgm:pt>
    <dgm:pt modelId="{9FA086AF-D43E-4ADA-9E3C-E8BACE6D4598}" type="parTrans" cxnId="{32FDF7D8-A902-47B4-8088-BCEEF285C4CF}">
      <dgm:prSet/>
      <dgm:spPr/>
      <dgm:t>
        <a:bodyPr/>
        <a:lstStyle/>
        <a:p>
          <a:endParaRPr lang="en-US"/>
        </a:p>
      </dgm:t>
    </dgm:pt>
    <dgm:pt modelId="{0F66744E-6D99-4D81-9B42-B5A2930CAB92}" type="sibTrans" cxnId="{32FDF7D8-A902-47B4-8088-BCEEF285C4CF}">
      <dgm:prSet/>
      <dgm:spPr/>
      <dgm:t>
        <a:bodyPr/>
        <a:lstStyle/>
        <a:p>
          <a:endParaRPr lang="en-US"/>
        </a:p>
      </dgm:t>
    </dgm:pt>
    <dgm:pt modelId="{B342BA37-5FD8-4DF9-B0A3-1EF5CCF24A52}">
      <dgm:prSet/>
      <dgm:spPr/>
      <dgm:t>
        <a:bodyPr/>
        <a:lstStyle/>
        <a:p>
          <a:r>
            <a:rPr lang="en-US"/>
            <a:t>Review of Reinforcement Learning</a:t>
          </a:r>
        </a:p>
      </dgm:t>
    </dgm:pt>
    <dgm:pt modelId="{C7EB61DA-8E3E-4587-A45D-7B024FA82EC4}" type="parTrans" cxnId="{8958F31F-28A8-4326-AA40-2CC3DF5B3F19}">
      <dgm:prSet/>
      <dgm:spPr/>
      <dgm:t>
        <a:bodyPr/>
        <a:lstStyle/>
        <a:p>
          <a:endParaRPr lang="en-US"/>
        </a:p>
      </dgm:t>
    </dgm:pt>
    <dgm:pt modelId="{A9050A16-9751-432D-ABEC-4D5C8826C03E}" type="sibTrans" cxnId="{8958F31F-28A8-4326-AA40-2CC3DF5B3F19}">
      <dgm:prSet/>
      <dgm:spPr/>
      <dgm:t>
        <a:bodyPr/>
        <a:lstStyle/>
        <a:p>
          <a:endParaRPr lang="en-US"/>
        </a:p>
      </dgm:t>
    </dgm:pt>
    <dgm:pt modelId="{55E1CB96-6183-4B75-A129-F17590CB7E4E}">
      <dgm:prSet/>
      <dgm:spPr/>
      <dgm:t>
        <a:bodyPr/>
        <a:lstStyle/>
        <a:p>
          <a:r>
            <a:rPr lang="en-US"/>
            <a:t>AWS Components Used</a:t>
          </a:r>
        </a:p>
      </dgm:t>
    </dgm:pt>
    <dgm:pt modelId="{F1A75624-2E8D-48D4-B3C0-A386DDDC84D1}" type="parTrans" cxnId="{C07A887E-BFCF-4157-8009-58A48C2583BE}">
      <dgm:prSet/>
      <dgm:spPr/>
      <dgm:t>
        <a:bodyPr/>
        <a:lstStyle/>
        <a:p>
          <a:endParaRPr lang="en-US"/>
        </a:p>
      </dgm:t>
    </dgm:pt>
    <dgm:pt modelId="{81C941E6-2FFF-4C9E-B868-612A0E075306}" type="sibTrans" cxnId="{C07A887E-BFCF-4157-8009-58A48C2583BE}">
      <dgm:prSet/>
      <dgm:spPr/>
      <dgm:t>
        <a:bodyPr/>
        <a:lstStyle/>
        <a:p>
          <a:endParaRPr lang="en-US"/>
        </a:p>
      </dgm:t>
    </dgm:pt>
    <dgm:pt modelId="{80165B55-5E59-403C-A7B8-93A323AAE119}">
      <dgm:prSet/>
      <dgm:spPr/>
      <dgm:t>
        <a:bodyPr/>
        <a:lstStyle/>
        <a:p>
          <a:r>
            <a:rPr lang="en-US" dirty="0"/>
            <a:t>Iteration 1 – A Default Model</a:t>
          </a:r>
        </a:p>
      </dgm:t>
    </dgm:pt>
    <dgm:pt modelId="{3985C8F0-E2A6-4170-B9C1-375F9CE9F9F6}" type="parTrans" cxnId="{AFC2EB33-EF25-4344-B74B-982C3971278E}">
      <dgm:prSet/>
      <dgm:spPr/>
      <dgm:t>
        <a:bodyPr/>
        <a:lstStyle/>
        <a:p>
          <a:endParaRPr lang="en-US"/>
        </a:p>
      </dgm:t>
    </dgm:pt>
    <dgm:pt modelId="{DF73A12F-C865-43B0-B73C-5116E6B546E4}" type="sibTrans" cxnId="{AFC2EB33-EF25-4344-B74B-982C3971278E}">
      <dgm:prSet/>
      <dgm:spPr/>
      <dgm:t>
        <a:bodyPr/>
        <a:lstStyle/>
        <a:p>
          <a:endParaRPr lang="en-US"/>
        </a:p>
      </dgm:t>
    </dgm:pt>
    <dgm:pt modelId="{97219686-799D-406D-A961-3EA527924985}">
      <dgm:prSet/>
      <dgm:spPr/>
      <dgm:t>
        <a:bodyPr/>
        <a:lstStyle/>
        <a:p>
          <a:r>
            <a:rPr lang="en-US" dirty="0"/>
            <a:t>Building a Vehicle</a:t>
          </a:r>
        </a:p>
      </dgm:t>
    </dgm:pt>
    <dgm:pt modelId="{96D1A5FA-403C-4D64-A06B-8CBA7202CF34}" type="parTrans" cxnId="{25241A21-FC81-4D5E-A90A-12220B486617}">
      <dgm:prSet/>
      <dgm:spPr/>
      <dgm:t>
        <a:bodyPr/>
        <a:lstStyle/>
        <a:p>
          <a:endParaRPr lang="en-US"/>
        </a:p>
      </dgm:t>
    </dgm:pt>
    <dgm:pt modelId="{5748509E-D38E-4C56-B370-51E77233F2B0}" type="sibTrans" cxnId="{25241A21-FC81-4D5E-A90A-12220B486617}">
      <dgm:prSet/>
      <dgm:spPr/>
      <dgm:t>
        <a:bodyPr/>
        <a:lstStyle/>
        <a:p>
          <a:endParaRPr lang="en-US"/>
        </a:p>
      </dgm:t>
    </dgm:pt>
    <dgm:pt modelId="{CB81043E-574D-4E04-A27E-6DC3737FA886}">
      <dgm:prSet/>
      <dgm:spPr/>
      <dgm:t>
        <a:bodyPr/>
        <a:lstStyle/>
        <a:p>
          <a:r>
            <a:rPr lang="en-US" dirty="0"/>
            <a:t>Iteration 2 – Breaking down Configurations</a:t>
          </a:r>
        </a:p>
      </dgm:t>
    </dgm:pt>
    <dgm:pt modelId="{34B1D718-6CA1-46F1-984B-51AF72BDD9E4}" type="parTrans" cxnId="{6ACB18FF-FCEB-4EDC-9164-E0E7192520F8}">
      <dgm:prSet/>
      <dgm:spPr/>
      <dgm:t>
        <a:bodyPr/>
        <a:lstStyle/>
        <a:p>
          <a:endParaRPr lang="en-US"/>
        </a:p>
      </dgm:t>
    </dgm:pt>
    <dgm:pt modelId="{3C9D5376-5AF0-49EB-B18C-44F20A74BD24}" type="sibTrans" cxnId="{6ACB18FF-FCEB-4EDC-9164-E0E7192520F8}">
      <dgm:prSet/>
      <dgm:spPr/>
      <dgm:t>
        <a:bodyPr/>
        <a:lstStyle/>
        <a:p>
          <a:endParaRPr lang="en-US"/>
        </a:p>
      </dgm:t>
    </dgm:pt>
    <dgm:pt modelId="{EEA627B3-EAD1-4360-8EB0-9C8E8B6C0215}">
      <dgm:prSet/>
      <dgm:spPr/>
      <dgm:t>
        <a:bodyPr/>
        <a:lstStyle/>
        <a:p>
          <a:r>
            <a:rPr lang="en-US"/>
            <a:t>Iteration 3 – Trial and Error</a:t>
          </a:r>
        </a:p>
      </dgm:t>
    </dgm:pt>
    <dgm:pt modelId="{8BBC6D02-EE73-4798-80B6-93087408A4AE}" type="parTrans" cxnId="{8ED95C67-6E4C-4ED4-975B-B648A0766AE8}">
      <dgm:prSet/>
      <dgm:spPr/>
      <dgm:t>
        <a:bodyPr/>
        <a:lstStyle/>
        <a:p>
          <a:endParaRPr lang="en-US"/>
        </a:p>
      </dgm:t>
    </dgm:pt>
    <dgm:pt modelId="{8876B3E8-1B99-4DD6-B5CA-ABBFC75467C6}" type="sibTrans" cxnId="{8ED95C67-6E4C-4ED4-975B-B648A0766AE8}">
      <dgm:prSet/>
      <dgm:spPr/>
      <dgm:t>
        <a:bodyPr/>
        <a:lstStyle/>
        <a:p>
          <a:endParaRPr lang="en-US"/>
        </a:p>
      </dgm:t>
    </dgm:pt>
    <dgm:pt modelId="{C2CF8D8A-043F-4714-9A4E-A6817B52A332}">
      <dgm:prSet/>
      <dgm:spPr/>
      <dgm:t>
        <a:bodyPr/>
        <a:lstStyle/>
        <a:p>
          <a:r>
            <a:rPr lang="en-US"/>
            <a:t>Tournament Ranking</a:t>
          </a:r>
        </a:p>
      </dgm:t>
    </dgm:pt>
    <dgm:pt modelId="{F50126E9-99AD-4EAD-8113-3F4FF812AC41}" type="parTrans" cxnId="{546D9B86-FB6D-45A3-BFEB-0F0A29964FE7}">
      <dgm:prSet/>
      <dgm:spPr/>
      <dgm:t>
        <a:bodyPr/>
        <a:lstStyle/>
        <a:p>
          <a:endParaRPr lang="en-US"/>
        </a:p>
      </dgm:t>
    </dgm:pt>
    <dgm:pt modelId="{1C79D562-CE9D-497D-AAEC-1FFA25712251}" type="sibTrans" cxnId="{546D9B86-FB6D-45A3-BFEB-0F0A29964FE7}">
      <dgm:prSet/>
      <dgm:spPr/>
      <dgm:t>
        <a:bodyPr/>
        <a:lstStyle/>
        <a:p>
          <a:endParaRPr lang="en-US"/>
        </a:p>
      </dgm:t>
    </dgm:pt>
    <dgm:pt modelId="{2439369D-6534-4681-BF67-7F29D3C09D99}" type="pres">
      <dgm:prSet presAssocID="{A7C9C862-09FF-492A-A460-7A9BE9ADBCE4}" presName="root" presStyleCnt="0">
        <dgm:presLayoutVars>
          <dgm:dir/>
          <dgm:resizeHandles val="exact"/>
        </dgm:presLayoutVars>
      </dgm:prSet>
      <dgm:spPr/>
    </dgm:pt>
    <dgm:pt modelId="{C8CE4923-D8A9-4DB0-8B52-91E1986D5CE9}" type="pres">
      <dgm:prSet presAssocID="{E0B8C4E7-1329-4010-8DF8-EE77BAE6244D}" presName="compNode" presStyleCnt="0"/>
      <dgm:spPr/>
    </dgm:pt>
    <dgm:pt modelId="{4513AFAA-47EA-43FC-B137-4A81095FBE4C}" type="pres">
      <dgm:prSet presAssocID="{E0B8C4E7-1329-4010-8DF8-EE77BAE6244D}" presName="bgRect" presStyleLbl="bgShp" presStyleIdx="0" presStyleCnt="8"/>
      <dgm:spPr/>
    </dgm:pt>
    <dgm:pt modelId="{C8E64296-842C-451C-A382-ADF4A171039E}" type="pres">
      <dgm:prSet presAssocID="{E0B8C4E7-1329-4010-8DF8-EE77BAE6244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B482C6F-0884-4D65-9D92-AB1B8079E752}" type="pres">
      <dgm:prSet presAssocID="{E0B8C4E7-1329-4010-8DF8-EE77BAE6244D}" presName="spaceRect" presStyleCnt="0"/>
      <dgm:spPr/>
    </dgm:pt>
    <dgm:pt modelId="{46968E12-4C8A-4B23-8EE8-70D775261237}" type="pres">
      <dgm:prSet presAssocID="{E0B8C4E7-1329-4010-8DF8-EE77BAE6244D}" presName="parTx" presStyleLbl="revTx" presStyleIdx="0" presStyleCnt="8">
        <dgm:presLayoutVars>
          <dgm:chMax val="0"/>
          <dgm:chPref val="0"/>
        </dgm:presLayoutVars>
      </dgm:prSet>
      <dgm:spPr/>
    </dgm:pt>
    <dgm:pt modelId="{4E711BE3-5919-45C4-BFF4-EA76723C2357}" type="pres">
      <dgm:prSet presAssocID="{0F66744E-6D99-4D81-9B42-B5A2930CAB92}" presName="sibTrans" presStyleCnt="0"/>
      <dgm:spPr/>
    </dgm:pt>
    <dgm:pt modelId="{8E14559F-043C-4568-8D7E-5BD516863D3C}" type="pres">
      <dgm:prSet presAssocID="{B342BA37-5FD8-4DF9-B0A3-1EF5CCF24A52}" presName="compNode" presStyleCnt="0"/>
      <dgm:spPr/>
    </dgm:pt>
    <dgm:pt modelId="{32BA10B1-E147-4086-BDB8-283399DF3CE0}" type="pres">
      <dgm:prSet presAssocID="{B342BA37-5FD8-4DF9-B0A3-1EF5CCF24A52}" presName="bgRect" presStyleLbl="bgShp" presStyleIdx="1" presStyleCnt="8"/>
      <dgm:spPr/>
    </dgm:pt>
    <dgm:pt modelId="{EF1DB91E-1889-4FEE-AE76-7FDCE24CFEEE}" type="pres">
      <dgm:prSet presAssocID="{B342BA37-5FD8-4DF9-B0A3-1EF5CCF24A5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5ABF565-4A46-43A1-8DC4-776DB50FC51F}" type="pres">
      <dgm:prSet presAssocID="{B342BA37-5FD8-4DF9-B0A3-1EF5CCF24A52}" presName="spaceRect" presStyleCnt="0"/>
      <dgm:spPr/>
    </dgm:pt>
    <dgm:pt modelId="{BF92A086-7FC3-42CE-977C-33C0E09F6ECC}" type="pres">
      <dgm:prSet presAssocID="{B342BA37-5FD8-4DF9-B0A3-1EF5CCF24A52}" presName="parTx" presStyleLbl="revTx" presStyleIdx="1" presStyleCnt="8">
        <dgm:presLayoutVars>
          <dgm:chMax val="0"/>
          <dgm:chPref val="0"/>
        </dgm:presLayoutVars>
      </dgm:prSet>
      <dgm:spPr/>
    </dgm:pt>
    <dgm:pt modelId="{B27BB4DC-E5B1-4DB9-8DE8-FC444D43086F}" type="pres">
      <dgm:prSet presAssocID="{A9050A16-9751-432D-ABEC-4D5C8826C03E}" presName="sibTrans" presStyleCnt="0"/>
      <dgm:spPr/>
    </dgm:pt>
    <dgm:pt modelId="{D4C9A8A0-9904-4BA6-AE71-6D9FD131F551}" type="pres">
      <dgm:prSet presAssocID="{55E1CB96-6183-4B75-A129-F17590CB7E4E}" presName="compNode" presStyleCnt="0"/>
      <dgm:spPr/>
    </dgm:pt>
    <dgm:pt modelId="{DFA2283E-9C3A-4F41-B848-041E9925AF80}" type="pres">
      <dgm:prSet presAssocID="{55E1CB96-6183-4B75-A129-F17590CB7E4E}" presName="bgRect" presStyleLbl="bgShp" presStyleIdx="2" presStyleCnt="8"/>
      <dgm:spPr/>
    </dgm:pt>
    <dgm:pt modelId="{0FDC690B-7F1B-41F8-840C-027EFB61451A}" type="pres">
      <dgm:prSet presAssocID="{55E1CB96-6183-4B75-A129-F17590CB7E4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78B0DE6-5B2C-4568-AB23-83E287A536E5}" type="pres">
      <dgm:prSet presAssocID="{55E1CB96-6183-4B75-A129-F17590CB7E4E}" presName="spaceRect" presStyleCnt="0"/>
      <dgm:spPr/>
    </dgm:pt>
    <dgm:pt modelId="{F7003364-EE9F-482A-AE38-3188031C42E7}" type="pres">
      <dgm:prSet presAssocID="{55E1CB96-6183-4B75-A129-F17590CB7E4E}" presName="parTx" presStyleLbl="revTx" presStyleIdx="2" presStyleCnt="8">
        <dgm:presLayoutVars>
          <dgm:chMax val="0"/>
          <dgm:chPref val="0"/>
        </dgm:presLayoutVars>
      </dgm:prSet>
      <dgm:spPr/>
    </dgm:pt>
    <dgm:pt modelId="{BED6EBAB-8AF8-499F-B7C9-71833CB2C8C4}" type="pres">
      <dgm:prSet presAssocID="{81C941E6-2FFF-4C9E-B868-612A0E075306}" presName="sibTrans" presStyleCnt="0"/>
      <dgm:spPr/>
    </dgm:pt>
    <dgm:pt modelId="{C92D6962-D81E-412E-9858-5ADCA4A18951}" type="pres">
      <dgm:prSet presAssocID="{80165B55-5E59-403C-A7B8-93A323AAE119}" presName="compNode" presStyleCnt="0"/>
      <dgm:spPr/>
    </dgm:pt>
    <dgm:pt modelId="{F627E09A-B0F0-4FEB-9B43-445D19D416AD}" type="pres">
      <dgm:prSet presAssocID="{80165B55-5E59-403C-A7B8-93A323AAE119}" presName="bgRect" presStyleLbl="bgShp" presStyleIdx="3" presStyleCnt="8"/>
      <dgm:spPr/>
    </dgm:pt>
    <dgm:pt modelId="{3039C116-7CF4-4BA7-9270-1AE7AFFB1F43}" type="pres">
      <dgm:prSet presAssocID="{80165B55-5E59-403C-A7B8-93A323AAE119}" presName="iconRect" presStyleLbl="node1" presStyleIdx="3" presStyleCnt="8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6575DDD-E3D3-4F6D-95C2-0240D40458CF}" type="pres">
      <dgm:prSet presAssocID="{80165B55-5E59-403C-A7B8-93A323AAE119}" presName="spaceRect" presStyleCnt="0"/>
      <dgm:spPr/>
    </dgm:pt>
    <dgm:pt modelId="{17B6C2CC-C6E4-42DD-8F29-4EF5836B1D1B}" type="pres">
      <dgm:prSet presAssocID="{80165B55-5E59-403C-A7B8-93A323AAE119}" presName="parTx" presStyleLbl="revTx" presStyleIdx="3" presStyleCnt="8">
        <dgm:presLayoutVars>
          <dgm:chMax val="0"/>
          <dgm:chPref val="0"/>
        </dgm:presLayoutVars>
      </dgm:prSet>
      <dgm:spPr/>
    </dgm:pt>
    <dgm:pt modelId="{B9E29B27-CEE7-4FF4-AD72-C8FDF86563E2}" type="pres">
      <dgm:prSet presAssocID="{DF73A12F-C865-43B0-B73C-5116E6B546E4}" presName="sibTrans" presStyleCnt="0"/>
      <dgm:spPr/>
    </dgm:pt>
    <dgm:pt modelId="{08D61DAA-6496-4BB4-A5A7-2DA36588F115}" type="pres">
      <dgm:prSet presAssocID="{97219686-799D-406D-A961-3EA527924985}" presName="compNode" presStyleCnt="0"/>
      <dgm:spPr/>
    </dgm:pt>
    <dgm:pt modelId="{363AB112-88F9-43A7-9640-85D0DFB882F1}" type="pres">
      <dgm:prSet presAssocID="{97219686-799D-406D-A961-3EA527924985}" presName="bgRect" presStyleLbl="bgShp" presStyleIdx="4" presStyleCnt="8"/>
      <dgm:spPr/>
    </dgm:pt>
    <dgm:pt modelId="{EA2EBCC6-ABF8-45FF-A6B5-D8A2C53BE78C}" type="pres">
      <dgm:prSet presAssocID="{97219686-799D-406D-A961-3EA527924985}" presName="iconRect" presStyleLbl="node1" presStyleIdx="4" presStyleCnt="8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AD04818-1702-4EED-BED9-1B699285DA15}" type="pres">
      <dgm:prSet presAssocID="{97219686-799D-406D-A961-3EA527924985}" presName="spaceRect" presStyleCnt="0"/>
      <dgm:spPr/>
    </dgm:pt>
    <dgm:pt modelId="{9D6E3CC7-B1A3-4A50-ACA7-8C153B8ED780}" type="pres">
      <dgm:prSet presAssocID="{97219686-799D-406D-A961-3EA527924985}" presName="parTx" presStyleLbl="revTx" presStyleIdx="4" presStyleCnt="8">
        <dgm:presLayoutVars>
          <dgm:chMax val="0"/>
          <dgm:chPref val="0"/>
        </dgm:presLayoutVars>
      </dgm:prSet>
      <dgm:spPr/>
    </dgm:pt>
    <dgm:pt modelId="{38A25F9F-4B88-4832-AB09-1590FA13C1C1}" type="pres">
      <dgm:prSet presAssocID="{5748509E-D38E-4C56-B370-51E77233F2B0}" presName="sibTrans" presStyleCnt="0"/>
      <dgm:spPr/>
    </dgm:pt>
    <dgm:pt modelId="{D0F00D60-4E21-4A6B-8393-1A7BACDD14F2}" type="pres">
      <dgm:prSet presAssocID="{CB81043E-574D-4E04-A27E-6DC3737FA886}" presName="compNode" presStyleCnt="0"/>
      <dgm:spPr/>
    </dgm:pt>
    <dgm:pt modelId="{A7CE10B9-1F4C-4B8D-AE9B-A36DEE868F23}" type="pres">
      <dgm:prSet presAssocID="{CB81043E-574D-4E04-A27E-6DC3737FA886}" presName="bgRect" presStyleLbl="bgShp" presStyleIdx="5" presStyleCnt="8"/>
      <dgm:spPr/>
    </dgm:pt>
    <dgm:pt modelId="{6E61E126-B5F4-43FD-9BE2-8FAA96C5FEEA}" type="pres">
      <dgm:prSet presAssocID="{CB81043E-574D-4E04-A27E-6DC3737FA88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EDA930-F3D6-4B34-A118-5C483375AE91}" type="pres">
      <dgm:prSet presAssocID="{CB81043E-574D-4E04-A27E-6DC3737FA886}" presName="spaceRect" presStyleCnt="0"/>
      <dgm:spPr/>
    </dgm:pt>
    <dgm:pt modelId="{65D2B720-2E0C-4736-A39C-00808131EDD8}" type="pres">
      <dgm:prSet presAssocID="{CB81043E-574D-4E04-A27E-6DC3737FA886}" presName="parTx" presStyleLbl="revTx" presStyleIdx="5" presStyleCnt="8">
        <dgm:presLayoutVars>
          <dgm:chMax val="0"/>
          <dgm:chPref val="0"/>
        </dgm:presLayoutVars>
      </dgm:prSet>
      <dgm:spPr/>
    </dgm:pt>
    <dgm:pt modelId="{BA2DF50D-B869-4416-BB8D-3B080EF6FD89}" type="pres">
      <dgm:prSet presAssocID="{3C9D5376-5AF0-49EB-B18C-44F20A74BD24}" presName="sibTrans" presStyleCnt="0"/>
      <dgm:spPr/>
    </dgm:pt>
    <dgm:pt modelId="{0677CDF8-8F28-40E5-ADF4-3D350C0B55F4}" type="pres">
      <dgm:prSet presAssocID="{EEA627B3-EAD1-4360-8EB0-9C8E8B6C0215}" presName="compNode" presStyleCnt="0"/>
      <dgm:spPr/>
    </dgm:pt>
    <dgm:pt modelId="{B1F80E28-F987-41BC-8995-4C8B03F2203C}" type="pres">
      <dgm:prSet presAssocID="{EEA627B3-EAD1-4360-8EB0-9C8E8B6C0215}" presName="bgRect" presStyleLbl="bgShp" presStyleIdx="6" presStyleCnt="8"/>
      <dgm:spPr/>
    </dgm:pt>
    <dgm:pt modelId="{E6818D9A-946B-42A2-99EF-E11F1BCA7F8C}" type="pres">
      <dgm:prSet presAssocID="{EEA627B3-EAD1-4360-8EB0-9C8E8B6C021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9362BD3-ACF5-49D8-9017-4E7EECEAE3B0}" type="pres">
      <dgm:prSet presAssocID="{EEA627B3-EAD1-4360-8EB0-9C8E8B6C0215}" presName="spaceRect" presStyleCnt="0"/>
      <dgm:spPr/>
    </dgm:pt>
    <dgm:pt modelId="{6DDBD463-EEBA-4374-A17F-E66E8FD81BA3}" type="pres">
      <dgm:prSet presAssocID="{EEA627B3-EAD1-4360-8EB0-9C8E8B6C0215}" presName="parTx" presStyleLbl="revTx" presStyleIdx="6" presStyleCnt="8">
        <dgm:presLayoutVars>
          <dgm:chMax val="0"/>
          <dgm:chPref val="0"/>
        </dgm:presLayoutVars>
      </dgm:prSet>
      <dgm:spPr/>
    </dgm:pt>
    <dgm:pt modelId="{CE69E7BF-C687-4E5E-85FF-A19F6DEB973C}" type="pres">
      <dgm:prSet presAssocID="{8876B3E8-1B99-4DD6-B5CA-ABBFC75467C6}" presName="sibTrans" presStyleCnt="0"/>
      <dgm:spPr/>
    </dgm:pt>
    <dgm:pt modelId="{024E81E4-064D-45AD-9779-68C5A45B9EBB}" type="pres">
      <dgm:prSet presAssocID="{C2CF8D8A-043F-4714-9A4E-A6817B52A332}" presName="compNode" presStyleCnt="0"/>
      <dgm:spPr/>
    </dgm:pt>
    <dgm:pt modelId="{A0C74FD0-0A4E-41F0-AD45-EAD7FFCA55EA}" type="pres">
      <dgm:prSet presAssocID="{C2CF8D8A-043F-4714-9A4E-A6817B52A332}" presName="bgRect" presStyleLbl="bgShp" presStyleIdx="7" presStyleCnt="8"/>
      <dgm:spPr/>
    </dgm:pt>
    <dgm:pt modelId="{2D89B863-10A1-42FD-B048-144C53154FC7}" type="pres">
      <dgm:prSet presAssocID="{C2CF8D8A-043F-4714-9A4E-A6817B52A33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6DFC34B-BAF7-4F62-9B82-7372C36D2CFE}" type="pres">
      <dgm:prSet presAssocID="{C2CF8D8A-043F-4714-9A4E-A6817B52A332}" presName="spaceRect" presStyleCnt="0"/>
      <dgm:spPr/>
    </dgm:pt>
    <dgm:pt modelId="{9EE0FDC3-8A2F-4DF1-9A2A-3886A6B0AF36}" type="pres">
      <dgm:prSet presAssocID="{C2CF8D8A-043F-4714-9A4E-A6817B52A33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958F31F-28A8-4326-AA40-2CC3DF5B3F19}" srcId="{A7C9C862-09FF-492A-A460-7A9BE9ADBCE4}" destId="{B342BA37-5FD8-4DF9-B0A3-1EF5CCF24A52}" srcOrd="1" destOrd="0" parTransId="{C7EB61DA-8E3E-4587-A45D-7B024FA82EC4}" sibTransId="{A9050A16-9751-432D-ABEC-4D5C8826C03E}"/>
    <dgm:cxn modelId="{25241A21-FC81-4D5E-A90A-12220B486617}" srcId="{A7C9C862-09FF-492A-A460-7A9BE9ADBCE4}" destId="{97219686-799D-406D-A961-3EA527924985}" srcOrd="4" destOrd="0" parTransId="{96D1A5FA-403C-4D64-A06B-8CBA7202CF34}" sibTransId="{5748509E-D38E-4C56-B370-51E77233F2B0}"/>
    <dgm:cxn modelId="{92664F27-05ED-4A0B-994A-0F2B84895F11}" type="presOf" srcId="{EEA627B3-EAD1-4360-8EB0-9C8E8B6C0215}" destId="{6DDBD463-EEBA-4374-A17F-E66E8FD81BA3}" srcOrd="0" destOrd="0" presId="urn:microsoft.com/office/officeart/2018/2/layout/IconVerticalSolidList"/>
    <dgm:cxn modelId="{AFC2EB33-EF25-4344-B74B-982C3971278E}" srcId="{A7C9C862-09FF-492A-A460-7A9BE9ADBCE4}" destId="{80165B55-5E59-403C-A7B8-93A323AAE119}" srcOrd="3" destOrd="0" parTransId="{3985C8F0-E2A6-4170-B9C1-375F9CE9F9F6}" sibTransId="{DF73A12F-C865-43B0-B73C-5116E6B546E4}"/>
    <dgm:cxn modelId="{59B23841-2D89-4054-997E-AC3939E41AA8}" type="presOf" srcId="{C2CF8D8A-043F-4714-9A4E-A6817B52A332}" destId="{9EE0FDC3-8A2F-4DF1-9A2A-3886A6B0AF36}" srcOrd="0" destOrd="0" presId="urn:microsoft.com/office/officeart/2018/2/layout/IconVerticalSolidList"/>
    <dgm:cxn modelId="{8ED95C67-6E4C-4ED4-975B-B648A0766AE8}" srcId="{A7C9C862-09FF-492A-A460-7A9BE9ADBCE4}" destId="{EEA627B3-EAD1-4360-8EB0-9C8E8B6C0215}" srcOrd="6" destOrd="0" parTransId="{8BBC6D02-EE73-4798-80B6-93087408A4AE}" sibTransId="{8876B3E8-1B99-4DD6-B5CA-ABBFC75467C6}"/>
    <dgm:cxn modelId="{0A81D46C-A715-4280-A2CA-88CEAE1106E0}" type="presOf" srcId="{A7C9C862-09FF-492A-A460-7A9BE9ADBCE4}" destId="{2439369D-6534-4681-BF67-7F29D3C09D99}" srcOrd="0" destOrd="0" presId="urn:microsoft.com/office/officeart/2018/2/layout/IconVerticalSolidList"/>
    <dgm:cxn modelId="{B07E9B58-6147-4785-B4AA-8182AA74A3C4}" type="presOf" srcId="{97219686-799D-406D-A961-3EA527924985}" destId="{9D6E3CC7-B1A3-4A50-ACA7-8C153B8ED780}" srcOrd="0" destOrd="0" presId="urn:microsoft.com/office/officeart/2018/2/layout/IconVerticalSolidList"/>
    <dgm:cxn modelId="{B1D69579-697C-47B1-9CA2-492DB2012BE9}" type="presOf" srcId="{E0B8C4E7-1329-4010-8DF8-EE77BAE6244D}" destId="{46968E12-4C8A-4B23-8EE8-70D775261237}" srcOrd="0" destOrd="0" presId="urn:microsoft.com/office/officeart/2018/2/layout/IconVerticalSolidList"/>
    <dgm:cxn modelId="{C07A887E-BFCF-4157-8009-58A48C2583BE}" srcId="{A7C9C862-09FF-492A-A460-7A9BE9ADBCE4}" destId="{55E1CB96-6183-4B75-A129-F17590CB7E4E}" srcOrd="2" destOrd="0" parTransId="{F1A75624-2E8D-48D4-B3C0-A386DDDC84D1}" sibTransId="{81C941E6-2FFF-4C9E-B868-612A0E075306}"/>
    <dgm:cxn modelId="{546D9B86-FB6D-45A3-BFEB-0F0A29964FE7}" srcId="{A7C9C862-09FF-492A-A460-7A9BE9ADBCE4}" destId="{C2CF8D8A-043F-4714-9A4E-A6817B52A332}" srcOrd="7" destOrd="0" parTransId="{F50126E9-99AD-4EAD-8113-3F4FF812AC41}" sibTransId="{1C79D562-CE9D-497D-AAEC-1FFA25712251}"/>
    <dgm:cxn modelId="{8D721FAE-1BBF-42A0-AAE9-239D9DDA8CAE}" type="presOf" srcId="{80165B55-5E59-403C-A7B8-93A323AAE119}" destId="{17B6C2CC-C6E4-42DD-8F29-4EF5836B1D1B}" srcOrd="0" destOrd="0" presId="urn:microsoft.com/office/officeart/2018/2/layout/IconVerticalSolidList"/>
    <dgm:cxn modelId="{E29662B2-ED8B-44B8-8E93-46E8988CBF81}" type="presOf" srcId="{CB81043E-574D-4E04-A27E-6DC3737FA886}" destId="{65D2B720-2E0C-4736-A39C-00808131EDD8}" srcOrd="0" destOrd="0" presId="urn:microsoft.com/office/officeart/2018/2/layout/IconVerticalSolidList"/>
    <dgm:cxn modelId="{8AEA22D4-6D9E-4A52-8B78-3EF3CEF1C3DB}" type="presOf" srcId="{55E1CB96-6183-4B75-A129-F17590CB7E4E}" destId="{F7003364-EE9F-482A-AE38-3188031C42E7}" srcOrd="0" destOrd="0" presId="urn:microsoft.com/office/officeart/2018/2/layout/IconVerticalSolidList"/>
    <dgm:cxn modelId="{32FDF7D8-A902-47B4-8088-BCEEF285C4CF}" srcId="{A7C9C862-09FF-492A-A460-7A9BE9ADBCE4}" destId="{E0B8C4E7-1329-4010-8DF8-EE77BAE6244D}" srcOrd="0" destOrd="0" parTransId="{9FA086AF-D43E-4ADA-9E3C-E8BACE6D4598}" sibTransId="{0F66744E-6D99-4D81-9B42-B5A2930CAB92}"/>
    <dgm:cxn modelId="{51F6A9F0-DFB2-44E7-932F-57D45FC1FEB3}" type="presOf" srcId="{B342BA37-5FD8-4DF9-B0A3-1EF5CCF24A52}" destId="{BF92A086-7FC3-42CE-977C-33C0E09F6ECC}" srcOrd="0" destOrd="0" presId="urn:microsoft.com/office/officeart/2018/2/layout/IconVerticalSolidList"/>
    <dgm:cxn modelId="{6ACB18FF-FCEB-4EDC-9164-E0E7192520F8}" srcId="{A7C9C862-09FF-492A-A460-7A9BE9ADBCE4}" destId="{CB81043E-574D-4E04-A27E-6DC3737FA886}" srcOrd="5" destOrd="0" parTransId="{34B1D718-6CA1-46F1-984B-51AF72BDD9E4}" sibTransId="{3C9D5376-5AF0-49EB-B18C-44F20A74BD24}"/>
    <dgm:cxn modelId="{884237A8-DE8D-4247-953D-410B81456B58}" type="presParOf" srcId="{2439369D-6534-4681-BF67-7F29D3C09D99}" destId="{C8CE4923-D8A9-4DB0-8B52-91E1986D5CE9}" srcOrd="0" destOrd="0" presId="urn:microsoft.com/office/officeart/2018/2/layout/IconVerticalSolidList"/>
    <dgm:cxn modelId="{FF315369-6A43-47D2-ABE7-A0FF5C37CBEA}" type="presParOf" srcId="{C8CE4923-D8A9-4DB0-8B52-91E1986D5CE9}" destId="{4513AFAA-47EA-43FC-B137-4A81095FBE4C}" srcOrd="0" destOrd="0" presId="urn:microsoft.com/office/officeart/2018/2/layout/IconVerticalSolidList"/>
    <dgm:cxn modelId="{146E02DA-264A-4B57-8ACA-2306E1A7E2B3}" type="presParOf" srcId="{C8CE4923-D8A9-4DB0-8B52-91E1986D5CE9}" destId="{C8E64296-842C-451C-A382-ADF4A171039E}" srcOrd="1" destOrd="0" presId="urn:microsoft.com/office/officeart/2018/2/layout/IconVerticalSolidList"/>
    <dgm:cxn modelId="{948AAE2E-E608-4926-8458-70683A41BB21}" type="presParOf" srcId="{C8CE4923-D8A9-4DB0-8B52-91E1986D5CE9}" destId="{9B482C6F-0884-4D65-9D92-AB1B8079E752}" srcOrd="2" destOrd="0" presId="urn:microsoft.com/office/officeart/2018/2/layout/IconVerticalSolidList"/>
    <dgm:cxn modelId="{91610AC8-A67A-49E7-84B8-6A930C8E5BF2}" type="presParOf" srcId="{C8CE4923-D8A9-4DB0-8B52-91E1986D5CE9}" destId="{46968E12-4C8A-4B23-8EE8-70D775261237}" srcOrd="3" destOrd="0" presId="urn:microsoft.com/office/officeart/2018/2/layout/IconVerticalSolidList"/>
    <dgm:cxn modelId="{E4B600E7-FE3C-4110-8F81-96B0F917782F}" type="presParOf" srcId="{2439369D-6534-4681-BF67-7F29D3C09D99}" destId="{4E711BE3-5919-45C4-BFF4-EA76723C2357}" srcOrd="1" destOrd="0" presId="urn:microsoft.com/office/officeart/2018/2/layout/IconVerticalSolidList"/>
    <dgm:cxn modelId="{7DC3DBE5-14DF-4654-A6C4-887D30142775}" type="presParOf" srcId="{2439369D-6534-4681-BF67-7F29D3C09D99}" destId="{8E14559F-043C-4568-8D7E-5BD516863D3C}" srcOrd="2" destOrd="0" presId="urn:microsoft.com/office/officeart/2018/2/layout/IconVerticalSolidList"/>
    <dgm:cxn modelId="{B20D9D95-D511-4C56-AE62-2B17693FAAFB}" type="presParOf" srcId="{8E14559F-043C-4568-8D7E-5BD516863D3C}" destId="{32BA10B1-E147-4086-BDB8-283399DF3CE0}" srcOrd="0" destOrd="0" presId="urn:microsoft.com/office/officeart/2018/2/layout/IconVerticalSolidList"/>
    <dgm:cxn modelId="{283964FF-36A7-480A-B8D1-57BA70FA1B74}" type="presParOf" srcId="{8E14559F-043C-4568-8D7E-5BD516863D3C}" destId="{EF1DB91E-1889-4FEE-AE76-7FDCE24CFEEE}" srcOrd="1" destOrd="0" presId="urn:microsoft.com/office/officeart/2018/2/layout/IconVerticalSolidList"/>
    <dgm:cxn modelId="{900DF00C-6607-4AEF-875A-357C2805A8C4}" type="presParOf" srcId="{8E14559F-043C-4568-8D7E-5BD516863D3C}" destId="{85ABF565-4A46-43A1-8DC4-776DB50FC51F}" srcOrd="2" destOrd="0" presId="urn:microsoft.com/office/officeart/2018/2/layout/IconVerticalSolidList"/>
    <dgm:cxn modelId="{EC6871A3-745E-4C56-8237-751B19B9320F}" type="presParOf" srcId="{8E14559F-043C-4568-8D7E-5BD516863D3C}" destId="{BF92A086-7FC3-42CE-977C-33C0E09F6ECC}" srcOrd="3" destOrd="0" presId="urn:microsoft.com/office/officeart/2018/2/layout/IconVerticalSolidList"/>
    <dgm:cxn modelId="{01199D3A-F254-4720-BF65-11B0D2184710}" type="presParOf" srcId="{2439369D-6534-4681-BF67-7F29D3C09D99}" destId="{B27BB4DC-E5B1-4DB9-8DE8-FC444D43086F}" srcOrd="3" destOrd="0" presId="urn:microsoft.com/office/officeart/2018/2/layout/IconVerticalSolidList"/>
    <dgm:cxn modelId="{CA0D9B6F-3C97-4AE4-80A9-8C08AAFBE12F}" type="presParOf" srcId="{2439369D-6534-4681-BF67-7F29D3C09D99}" destId="{D4C9A8A0-9904-4BA6-AE71-6D9FD131F551}" srcOrd="4" destOrd="0" presId="urn:microsoft.com/office/officeart/2018/2/layout/IconVerticalSolidList"/>
    <dgm:cxn modelId="{C98084BF-02AD-407C-BC43-F5689202E75F}" type="presParOf" srcId="{D4C9A8A0-9904-4BA6-AE71-6D9FD131F551}" destId="{DFA2283E-9C3A-4F41-B848-041E9925AF80}" srcOrd="0" destOrd="0" presId="urn:microsoft.com/office/officeart/2018/2/layout/IconVerticalSolidList"/>
    <dgm:cxn modelId="{CA105EA1-B571-4D9E-BBE0-F3529707DFDC}" type="presParOf" srcId="{D4C9A8A0-9904-4BA6-AE71-6D9FD131F551}" destId="{0FDC690B-7F1B-41F8-840C-027EFB61451A}" srcOrd="1" destOrd="0" presId="urn:microsoft.com/office/officeart/2018/2/layout/IconVerticalSolidList"/>
    <dgm:cxn modelId="{AE43B167-8642-434B-A3DE-94AD5FF98D7B}" type="presParOf" srcId="{D4C9A8A0-9904-4BA6-AE71-6D9FD131F551}" destId="{578B0DE6-5B2C-4568-AB23-83E287A536E5}" srcOrd="2" destOrd="0" presId="urn:microsoft.com/office/officeart/2018/2/layout/IconVerticalSolidList"/>
    <dgm:cxn modelId="{9378EF1C-DFFA-4120-B637-A0336F00CD8B}" type="presParOf" srcId="{D4C9A8A0-9904-4BA6-AE71-6D9FD131F551}" destId="{F7003364-EE9F-482A-AE38-3188031C42E7}" srcOrd="3" destOrd="0" presId="urn:microsoft.com/office/officeart/2018/2/layout/IconVerticalSolidList"/>
    <dgm:cxn modelId="{03096D58-2085-4D87-9863-0F0B426538D6}" type="presParOf" srcId="{2439369D-6534-4681-BF67-7F29D3C09D99}" destId="{BED6EBAB-8AF8-499F-B7C9-71833CB2C8C4}" srcOrd="5" destOrd="0" presId="urn:microsoft.com/office/officeart/2018/2/layout/IconVerticalSolidList"/>
    <dgm:cxn modelId="{8A9EDCC6-C198-4478-B3FF-63610B80B226}" type="presParOf" srcId="{2439369D-6534-4681-BF67-7F29D3C09D99}" destId="{C92D6962-D81E-412E-9858-5ADCA4A18951}" srcOrd="6" destOrd="0" presId="urn:microsoft.com/office/officeart/2018/2/layout/IconVerticalSolidList"/>
    <dgm:cxn modelId="{AEC7F47D-41C1-4C81-ADCC-246FADBFF937}" type="presParOf" srcId="{C92D6962-D81E-412E-9858-5ADCA4A18951}" destId="{F627E09A-B0F0-4FEB-9B43-445D19D416AD}" srcOrd="0" destOrd="0" presId="urn:microsoft.com/office/officeart/2018/2/layout/IconVerticalSolidList"/>
    <dgm:cxn modelId="{54E60210-D315-4DBB-BF04-46726BE35D62}" type="presParOf" srcId="{C92D6962-D81E-412E-9858-5ADCA4A18951}" destId="{3039C116-7CF4-4BA7-9270-1AE7AFFB1F43}" srcOrd="1" destOrd="0" presId="urn:microsoft.com/office/officeart/2018/2/layout/IconVerticalSolidList"/>
    <dgm:cxn modelId="{61A94218-9EF8-44B3-B361-A5DC856924AE}" type="presParOf" srcId="{C92D6962-D81E-412E-9858-5ADCA4A18951}" destId="{56575DDD-E3D3-4F6D-95C2-0240D40458CF}" srcOrd="2" destOrd="0" presId="urn:microsoft.com/office/officeart/2018/2/layout/IconVerticalSolidList"/>
    <dgm:cxn modelId="{567798DC-8E22-422B-A165-D79AC59BB813}" type="presParOf" srcId="{C92D6962-D81E-412E-9858-5ADCA4A18951}" destId="{17B6C2CC-C6E4-42DD-8F29-4EF5836B1D1B}" srcOrd="3" destOrd="0" presId="urn:microsoft.com/office/officeart/2018/2/layout/IconVerticalSolidList"/>
    <dgm:cxn modelId="{958B62AA-2BCA-491B-8F0D-340EBB85F709}" type="presParOf" srcId="{2439369D-6534-4681-BF67-7F29D3C09D99}" destId="{B9E29B27-CEE7-4FF4-AD72-C8FDF86563E2}" srcOrd="7" destOrd="0" presId="urn:microsoft.com/office/officeart/2018/2/layout/IconVerticalSolidList"/>
    <dgm:cxn modelId="{E96F3D46-F1A9-4266-86D2-4BFA9C2F5F4C}" type="presParOf" srcId="{2439369D-6534-4681-BF67-7F29D3C09D99}" destId="{08D61DAA-6496-4BB4-A5A7-2DA36588F115}" srcOrd="8" destOrd="0" presId="urn:microsoft.com/office/officeart/2018/2/layout/IconVerticalSolidList"/>
    <dgm:cxn modelId="{43265A0B-FEFD-4F8E-B787-7F3FA933916B}" type="presParOf" srcId="{08D61DAA-6496-4BB4-A5A7-2DA36588F115}" destId="{363AB112-88F9-43A7-9640-85D0DFB882F1}" srcOrd="0" destOrd="0" presId="urn:microsoft.com/office/officeart/2018/2/layout/IconVerticalSolidList"/>
    <dgm:cxn modelId="{710D3445-DADD-4988-A32F-6015E5CDB908}" type="presParOf" srcId="{08D61DAA-6496-4BB4-A5A7-2DA36588F115}" destId="{EA2EBCC6-ABF8-45FF-A6B5-D8A2C53BE78C}" srcOrd="1" destOrd="0" presId="urn:microsoft.com/office/officeart/2018/2/layout/IconVerticalSolidList"/>
    <dgm:cxn modelId="{BECBD67C-0C6E-4940-AA0E-AD62F41BE095}" type="presParOf" srcId="{08D61DAA-6496-4BB4-A5A7-2DA36588F115}" destId="{EAD04818-1702-4EED-BED9-1B699285DA15}" srcOrd="2" destOrd="0" presId="urn:microsoft.com/office/officeart/2018/2/layout/IconVerticalSolidList"/>
    <dgm:cxn modelId="{3A25EE1D-6AA5-4B42-8972-9BA861210F09}" type="presParOf" srcId="{08D61DAA-6496-4BB4-A5A7-2DA36588F115}" destId="{9D6E3CC7-B1A3-4A50-ACA7-8C153B8ED780}" srcOrd="3" destOrd="0" presId="urn:microsoft.com/office/officeart/2018/2/layout/IconVerticalSolidList"/>
    <dgm:cxn modelId="{13B8F2F2-B08B-425D-827A-07E9F5070E6A}" type="presParOf" srcId="{2439369D-6534-4681-BF67-7F29D3C09D99}" destId="{38A25F9F-4B88-4832-AB09-1590FA13C1C1}" srcOrd="9" destOrd="0" presId="urn:microsoft.com/office/officeart/2018/2/layout/IconVerticalSolidList"/>
    <dgm:cxn modelId="{EDED9DDA-11AD-424D-A231-913F98E7D2D1}" type="presParOf" srcId="{2439369D-6534-4681-BF67-7F29D3C09D99}" destId="{D0F00D60-4E21-4A6B-8393-1A7BACDD14F2}" srcOrd="10" destOrd="0" presId="urn:microsoft.com/office/officeart/2018/2/layout/IconVerticalSolidList"/>
    <dgm:cxn modelId="{62E07CD6-B1AE-4A09-94C4-A7D3407929A5}" type="presParOf" srcId="{D0F00D60-4E21-4A6B-8393-1A7BACDD14F2}" destId="{A7CE10B9-1F4C-4B8D-AE9B-A36DEE868F23}" srcOrd="0" destOrd="0" presId="urn:microsoft.com/office/officeart/2018/2/layout/IconVerticalSolidList"/>
    <dgm:cxn modelId="{F1E09C66-B899-45C4-B674-61FAAC841611}" type="presParOf" srcId="{D0F00D60-4E21-4A6B-8393-1A7BACDD14F2}" destId="{6E61E126-B5F4-43FD-9BE2-8FAA96C5FEEA}" srcOrd="1" destOrd="0" presId="urn:microsoft.com/office/officeart/2018/2/layout/IconVerticalSolidList"/>
    <dgm:cxn modelId="{387BA69C-3F22-4623-A38B-2D105741AD9B}" type="presParOf" srcId="{D0F00D60-4E21-4A6B-8393-1A7BACDD14F2}" destId="{91EDA930-F3D6-4B34-A118-5C483375AE91}" srcOrd="2" destOrd="0" presId="urn:microsoft.com/office/officeart/2018/2/layout/IconVerticalSolidList"/>
    <dgm:cxn modelId="{29CE30A0-1A7E-4414-A1AF-387FD220E93A}" type="presParOf" srcId="{D0F00D60-4E21-4A6B-8393-1A7BACDD14F2}" destId="{65D2B720-2E0C-4736-A39C-00808131EDD8}" srcOrd="3" destOrd="0" presId="urn:microsoft.com/office/officeart/2018/2/layout/IconVerticalSolidList"/>
    <dgm:cxn modelId="{8D175AA4-1928-4C02-8B09-3E567F49CFE5}" type="presParOf" srcId="{2439369D-6534-4681-BF67-7F29D3C09D99}" destId="{BA2DF50D-B869-4416-BB8D-3B080EF6FD89}" srcOrd="11" destOrd="0" presId="urn:microsoft.com/office/officeart/2018/2/layout/IconVerticalSolidList"/>
    <dgm:cxn modelId="{06EB658D-6F9D-4472-A197-0B4413BBF0FE}" type="presParOf" srcId="{2439369D-6534-4681-BF67-7F29D3C09D99}" destId="{0677CDF8-8F28-40E5-ADF4-3D350C0B55F4}" srcOrd="12" destOrd="0" presId="urn:microsoft.com/office/officeart/2018/2/layout/IconVerticalSolidList"/>
    <dgm:cxn modelId="{30E205A5-BF37-4468-A0E7-6E152CF4372F}" type="presParOf" srcId="{0677CDF8-8F28-40E5-ADF4-3D350C0B55F4}" destId="{B1F80E28-F987-41BC-8995-4C8B03F2203C}" srcOrd="0" destOrd="0" presId="urn:microsoft.com/office/officeart/2018/2/layout/IconVerticalSolidList"/>
    <dgm:cxn modelId="{4DEDFE21-C1D5-4C64-8D8E-7166F2B35DA3}" type="presParOf" srcId="{0677CDF8-8F28-40E5-ADF4-3D350C0B55F4}" destId="{E6818D9A-946B-42A2-99EF-E11F1BCA7F8C}" srcOrd="1" destOrd="0" presId="urn:microsoft.com/office/officeart/2018/2/layout/IconVerticalSolidList"/>
    <dgm:cxn modelId="{117F3C9C-0ED8-4651-B124-411C36708CC9}" type="presParOf" srcId="{0677CDF8-8F28-40E5-ADF4-3D350C0B55F4}" destId="{E9362BD3-ACF5-49D8-9017-4E7EECEAE3B0}" srcOrd="2" destOrd="0" presId="urn:microsoft.com/office/officeart/2018/2/layout/IconVerticalSolidList"/>
    <dgm:cxn modelId="{A4F8B0E1-E3D9-48A6-9AB2-F5DB141B96F5}" type="presParOf" srcId="{0677CDF8-8F28-40E5-ADF4-3D350C0B55F4}" destId="{6DDBD463-EEBA-4374-A17F-E66E8FD81BA3}" srcOrd="3" destOrd="0" presId="urn:microsoft.com/office/officeart/2018/2/layout/IconVerticalSolidList"/>
    <dgm:cxn modelId="{3C9F9754-9112-46F0-B06E-26161BB22B4B}" type="presParOf" srcId="{2439369D-6534-4681-BF67-7F29D3C09D99}" destId="{CE69E7BF-C687-4E5E-85FF-A19F6DEB973C}" srcOrd="13" destOrd="0" presId="urn:microsoft.com/office/officeart/2018/2/layout/IconVerticalSolidList"/>
    <dgm:cxn modelId="{19F3CAAC-9F57-4C9D-920B-16C7BBE96875}" type="presParOf" srcId="{2439369D-6534-4681-BF67-7F29D3C09D99}" destId="{024E81E4-064D-45AD-9779-68C5A45B9EBB}" srcOrd="14" destOrd="0" presId="urn:microsoft.com/office/officeart/2018/2/layout/IconVerticalSolidList"/>
    <dgm:cxn modelId="{ABAB2522-D6DD-4DC5-96E3-4470C5C5A471}" type="presParOf" srcId="{024E81E4-064D-45AD-9779-68C5A45B9EBB}" destId="{A0C74FD0-0A4E-41F0-AD45-EAD7FFCA55EA}" srcOrd="0" destOrd="0" presId="urn:microsoft.com/office/officeart/2018/2/layout/IconVerticalSolidList"/>
    <dgm:cxn modelId="{318FAE52-5005-4878-BA4E-677E57CEDAA6}" type="presParOf" srcId="{024E81E4-064D-45AD-9779-68C5A45B9EBB}" destId="{2D89B863-10A1-42FD-B048-144C53154FC7}" srcOrd="1" destOrd="0" presId="urn:microsoft.com/office/officeart/2018/2/layout/IconVerticalSolidList"/>
    <dgm:cxn modelId="{29AA70FB-6370-4059-A64C-B7CFD92F06C3}" type="presParOf" srcId="{024E81E4-064D-45AD-9779-68C5A45B9EBB}" destId="{86DFC34B-BAF7-4F62-9B82-7372C36D2CFE}" srcOrd="2" destOrd="0" presId="urn:microsoft.com/office/officeart/2018/2/layout/IconVerticalSolidList"/>
    <dgm:cxn modelId="{A365197B-F1C3-4CAE-8511-5901E4D69C53}" type="presParOf" srcId="{024E81E4-064D-45AD-9779-68C5A45B9EBB}" destId="{9EE0FDC3-8A2F-4DF1-9A2A-3886A6B0AF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3AFAA-47EA-43FC-B137-4A81095FBE4C}">
      <dsp:nvSpPr>
        <dsp:cNvPr id="0" name=""/>
        <dsp:cNvSpPr/>
      </dsp:nvSpPr>
      <dsp:spPr>
        <a:xfrm>
          <a:off x="0" y="600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64296-842C-451C-A382-ADF4A171039E}">
      <dsp:nvSpPr>
        <dsp:cNvPr id="0" name=""/>
        <dsp:cNvSpPr/>
      </dsp:nvSpPr>
      <dsp:spPr>
        <a:xfrm>
          <a:off x="152522" y="114046"/>
          <a:ext cx="277313" cy="2773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68E12-4C8A-4B23-8EE8-70D775261237}">
      <dsp:nvSpPr>
        <dsp:cNvPr id="0" name=""/>
        <dsp:cNvSpPr/>
      </dsp:nvSpPr>
      <dsp:spPr>
        <a:xfrm>
          <a:off x="582358" y="600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About AWS DeepRacer and re:Invent 2020</a:t>
          </a:r>
        </a:p>
      </dsp:txBody>
      <dsp:txXfrm>
        <a:off x="582358" y="600"/>
        <a:ext cx="5303932" cy="504206"/>
      </dsp:txXfrm>
    </dsp:sp>
    <dsp:sp modelId="{32BA10B1-E147-4086-BDB8-283399DF3CE0}">
      <dsp:nvSpPr>
        <dsp:cNvPr id="0" name=""/>
        <dsp:cNvSpPr/>
      </dsp:nvSpPr>
      <dsp:spPr>
        <a:xfrm>
          <a:off x="0" y="630858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DB91E-1889-4FEE-AE76-7FDCE24CFEEE}">
      <dsp:nvSpPr>
        <dsp:cNvPr id="0" name=""/>
        <dsp:cNvSpPr/>
      </dsp:nvSpPr>
      <dsp:spPr>
        <a:xfrm>
          <a:off x="152522" y="744304"/>
          <a:ext cx="277313" cy="2773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2A086-7FC3-42CE-977C-33C0E09F6ECC}">
      <dsp:nvSpPr>
        <dsp:cNvPr id="0" name=""/>
        <dsp:cNvSpPr/>
      </dsp:nvSpPr>
      <dsp:spPr>
        <a:xfrm>
          <a:off x="582358" y="630858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Review of Reinforcement Learning</a:t>
          </a:r>
        </a:p>
      </dsp:txBody>
      <dsp:txXfrm>
        <a:off x="582358" y="630858"/>
        <a:ext cx="5303932" cy="504206"/>
      </dsp:txXfrm>
    </dsp:sp>
    <dsp:sp modelId="{DFA2283E-9C3A-4F41-B848-041E9925AF80}">
      <dsp:nvSpPr>
        <dsp:cNvPr id="0" name=""/>
        <dsp:cNvSpPr/>
      </dsp:nvSpPr>
      <dsp:spPr>
        <a:xfrm>
          <a:off x="0" y="1261115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C690B-7F1B-41F8-840C-027EFB61451A}">
      <dsp:nvSpPr>
        <dsp:cNvPr id="0" name=""/>
        <dsp:cNvSpPr/>
      </dsp:nvSpPr>
      <dsp:spPr>
        <a:xfrm>
          <a:off x="152522" y="1374562"/>
          <a:ext cx="277313" cy="2773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03364-EE9F-482A-AE38-3188031C42E7}">
      <dsp:nvSpPr>
        <dsp:cNvPr id="0" name=""/>
        <dsp:cNvSpPr/>
      </dsp:nvSpPr>
      <dsp:spPr>
        <a:xfrm>
          <a:off x="582358" y="1261115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AWS Components Used</a:t>
          </a:r>
        </a:p>
      </dsp:txBody>
      <dsp:txXfrm>
        <a:off x="582358" y="1261115"/>
        <a:ext cx="5303932" cy="504206"/>
      </dsp:txXfrm>
    </dsp:sp>
    <dsp:sp modelId="{F627E09A-B0F0-4FEB-9B43-445D19D416AD}">
      <dsp:nvSpPr>
        <dsp:cNvPr id="0" name=""/>
        <dsp:cNvSpPr/>
      </dsp:nvSpPr>
      <dsp:spPr>
        <a:xfrm>
          <a:off x="0" y="1891373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9C116-7CF4-4BA7-9270-1AE7AFFB1F43}">
      <dsp:nvSpPr>
        <dsp:cNvPr id="0" name=""/>
        <dsp:cNvSpPr/>
      </dsp:nvSpPr>
      <dsp:spPr>
        <a:xfrm>
          <a:off x="152522" y="2004819"/>
          <a:ext cx="277313" cy="277313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6C2CC-C6E4-42DD-8F29-4EF5836B1D1B}">
      <dsp:nvSpPr>
        <dsp:cNvPr id="0" name=""/>
        <dsp:cNvSpPr/>
      </dsp:nvSpPr>
      <dsp:spPr>
        <a:xfrm>
          <a:off x="582358" y="1891373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Iteration 1 – A Default Model</a:t>
          </a:r>
        </a:p>
      </dsp:txBody>
      <dsp:txXfrm>
        <a:off x="582358" y="1891373"/>
        <a:ext cx="5303932" cy="504206"/>
      </dsp:txXfrm>
    </dsp:sp>
    <dsp:sp modelId="{363AB112-88F9-43A7-9640-85D0DFB882F1}">
      <dsp:nvSpPr>
        <dsp:cNvPr id="0" name=""/>
        <dsp:cNvSpPr/>
      </dsp:nvSpPr>
      <dsp:spPr>
        <a:xfrm>
          <a:off x="0" y="2521631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EBCC6-ABF8-45FF-A6B5-D8A2C53BE78C}">
      <dsp:nvSpPr>
        <dsp:cNvPr id="0" name=""/>
        <dsp:cNvSpPr/>
      </dsp:nvSpPr>
      <dsp:spPr>
        <a:xfrm>
          <a:off x="152522" y="2635077"/>
          <a:ext cx="277313" cy="277313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E3CC7-B1A3-4A50-ACA7-8C153B8ED780}">
      <dsp:nvSpPr>
        <dsp:cNvPr id="0" name=""/>
        <dsp:cNvSpPr/>
      </dsp:nvSpPr>
      <dsp:spPr>
        <a:xfrm>
          <a:off x="582358" y="2521631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Building a Vehicle</a:t>
          </a:r>
        </a:p>
      </dsp:txBody>
      <dsp:txXfrm>
        <a:off x="582358" y="2521631"/>
        <a:ext cx="5303932" cy="504206"/>
      </dsp:txXfrm>
    </dsp:sp>
    <dsp:sp modelId="{A7CE10B9-1F4C-4B8D-AE9B-A36DEE868F23}">
      <dsp:nvSpPr>
        <dsp:cNvPr id="0" name=""/>
        <dsp:cNvSpPr/>
      </dsp:nvSpPr>
      <dsp:spPr>
        <a:xfrm>
          <a:off x="0" y="3151889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1E126-B5F4-43FD-9BE2-8FAA96C5FEEA}">
      <dsp:nvSpPr>
        <dsp:cNvPr id="0" name=""/>
        <dsp:cNvSpPr/>
      </dsp:nvSpPr>
      <dsp:spPr>
        <a:xfrm>
          <a:off x="152522" y="3265335"/>
          <a:ext cx="277313" cy="2773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B720-2E0C-4736-A39C-00808131EDD8}">
      <dsp:nvSpPr>
        <dsp:cNvPr id="0" name=""/>
        <dsp:cNvSpPr/>
      </dsp:nvSpPr>
      <dsp:spPr>
        <a:xfrm>
          <a:off x="582358" y="3151889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Iteration 2 – Breaking down Configurations</a:t>
          </a:r>
        </a:p>
      </dsp:txBody>
      <dsp:txXfrm>
        <a:off x="582358" y="3151889"/>
        <a:ext cx="5303932" cy="504206"/>
      </dsp:txXfrm>
    </dsp:sp>
    <dsp:sp modelId="{B1F80E28-F987-41BC-8995-4C8B03F2203C}">
      <dsp:nvSpPr>
        <dsp:cNvPr id="0" name=""/>
        <dsp:cNvSpPr/>
      </dsp:nvSpPr>
      <dsp:spPr>
        <a:xfrm>
          <a:off x="0" y="3782146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18D9A-946B-42A2-99EF-E11F1BCA7F8C}">
      <dsp:nvSpPr>
        <dsp:cNvPr id="0" name=""/>
        <dsp:cNvSpPr/>
      </dsp:nvSpPr>
      <dsp:spPr>
        <a:xfrm>
          <a:off x="152522" y="3895593"/>
          <a:ext cx="277313" cy="27731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BD463-EEBA-4374-A17F-E66E8FD81BA3}">
      <dsp:nvSpPr>
        <dsp:cNvPr id="0" name=""/>
        <dsp:cNvSpPr/>
      </dsp:nvSpPr>
      <dsp:spPr>
        <a:xfrm>
          <a:off x="582358" y="3782146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Iteration 3 – Trial and Error</a:t>
          </a:r>
        </a:p>
      </dsp:txBody>
      <dsp:txXfrm>
        <a:off x="582358" y="3782146"/>
        <a:ext cx="5303932" cy="504206"/>
      </dsp:txXfrm>
    </dsp:sp>
    <dsp:sp modelId="{A0C74FD0-0A4E-41F0-AD45-EAD7FFCA55EA}">
      <dsp:nvSpPr>
        <dsp:cNvPr id="0" name=""/>
        <dsp:cNvSpPr/>
      </dsp:nvSpPr>
      <dsp:spPr>
        <a:xfrm>
          <a:off x="0" y="4412404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9B863-10A1-42FD-B048-144C53154FC7}">
      <dsp:nvSpPr>
        <dsp:cNvPr id="0" name=""/>
        <dsp:cNvSpPr/>
      </dsp:nvSpPr>
      <dsp:spPr>
        <a:xfrm>
          <a:off x="152522" y="4525850"/>
          <a:ext cx="277313" cy="27731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0FDC3-8A2F-4DF1-9A2A-3886A6B0AF36}">
      <dsp:nvSpPr>
        <dsp:cNvPr id="0" name=""/>
        <dsp:cNvSpPr/>
      </dsp:nvSpPr>
      <dsp:spPr>
        <a:xfrm>
          <a:off x="582358" y="4412404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Tournament Ranking</a:t>
          </a:r>
        </a:p>
      </dsp:txBody>
      <dsp:txXfrm>
        <a:off x="582358" y="4412404"/>
        <a:ext cx="5303932" cy="504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052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740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312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650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66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054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281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71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479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54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47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60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001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8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65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3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28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17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ilchek/DeepRacer-202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ctrTitle"/>
          </p:nvPr>
        </p:nvSpPr>
        <p:spPr>
          <a:xfrm>
            <a:off x="643464" y="639097"/>
            <a:ext cx="4789678" cy="374663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dirty="0"/>
              <a:t>AWS DEEP RACER</a:t>
            </a:r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643464" y="4385732"/>
            <a:ext cx="4813437" cy="183808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dirty="0"/>
              <a:t>GWU CLOUD COMPUTING FINAL PROJECT Presentation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dirty="0"/>
              <a:t>BY: MATT WILCHEK</a:t>
            </a:r>
          </a:p>
        </p:txBody>
      </p:sp>
      <p:pic>
        <p:nvPicPr>
          <p:cNvPr id="240" name="Google Shape;240;p19" descr="AWS Deepracer League"/>
          <p:cNvPicPr preferRelativeResize="0"/>
          <p:nvPr/>
        </p:nvPicPr>
        <p:blipFill rotWithShape="1">
          <a:blip r:embed="rId4"/>
          <a:stretch/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 b="1" u="sng" dirty="0">
                <a:solidFill>
                  <a:srgbClr val="FFFFFF"/>
                </a:solidFill>
              </a:rPr>
              <a:t>Iteration 2</a:t>
            </a:r>
            <a:br>
              <a:rPr lang="en-US" sz="4800" b="1" u="sng" dirty="0">
                <a:solidFill>
                  <a:srgbClr val="FFFFFF"/>
                </a:solidFill>
              </a:rPr>
            </a:br>
            <a:br>
              <a:rPr lang="en-US" sz="4800" b="1" u="sng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Mixing it up</a:t>
            </a:r>
          </a:p>
        </p:txBody>
      </p:sp>
      <p:sp useBgFill="1">
        <p:nvSpPr>
          <p:cNvPr id="99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1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82" name="Straight Connector 103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104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105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106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107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108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109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110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111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112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113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114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115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116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117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118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119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120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121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122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123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124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125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126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127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128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129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130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131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132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133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134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135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136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137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138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139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140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141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142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143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144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145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146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147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148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149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150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151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152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153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154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155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156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157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158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159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160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161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162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163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164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165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166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167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168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169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170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171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172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173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174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175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176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177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78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179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180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DD07B0-F1E2-482A-B54D-58C1CF817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078" y="2138772"/>
            <a:ext cx="4973046" cy="3569364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B1CE3D3E-3764-4438-9910-E4BFE2327961}"/>
              </a:ext>
            </a:extLst>
          </p:cNvPr>
          <p:cNvSpPr txBox="1"/>
          <p:nvPr/>
        </p:nvSpPr>
        <p:spPr>
          <a:xfrm rot="1113924">
            <a:off x="9372979" y="4339665"/>
            <a:ext cx="1789074" cy="1261884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B050"/>
                </a:solidFill>
              </a:rPr>
              <a:t>RANKED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397/897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re:Invent</a:t>
            </a:r>
            <a:r>
              <a:rPr lang="en-US" sz="1200" b="1" dirty="0">
                <a:solidFill>
                  <a:srgbClr val="00B050"/>
                </a:solidFill>
              </a:rPr>
              <a:t> 2020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A7184C6-E049-4605-9EE2-5914ED8BD246}"/>
              </a:ext>
            </a:extLst>
          </p:cNvPr>
          <p:cNvSpPr/>
          <p:nvPr/>
        </p:nvSpPr>
        <p:spPr>
          <a:xfrm>
            <a:off x="6820984" y="4531861"/>
            <a:ext cx="739774" cy="375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0DC89F2-B3E2-4143-8CEC-FFC187A903A0}"/>
              </a:ext>
            </a:extLst>
          </p:cNvPr>
          <p:cNvSpPr/>
          <p:nvPr/>
        </p:nvSpPr>
        <p:spPr>
          <a:xfrm>
            <a:off x="6835652" y="3051146"/>
            <a:ext cx="1097889" cy="375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213408" y="258863"/>
            <a:ext cx="5780992" cy="1035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300" dirty="0"/>
              <a:t>Iteration 3 – trial &amp; 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9CB8C-389D-4AF1-AE3A-0D8CB2E1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69" y="1957149"/>
            <a:ext cx="3472132" cy="3307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8EEF14-5E51-422D-8C0C-D029619A7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88" y="1957149"/>
            <a:ext cx="3552825" cy="326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50559-9B46-4C70-9A32-1CF3948EEBF3}"/>
              </a:ext>
            </a:extLst>
          </p:cNvPr>
          <p:cNvSpPr txBox="1"/>
          <p:nvPr/>
        </p:nvSpPr>
        <p:spPr>
          <a:xfrm>
            <a:off x="767736" y="5224224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60 Minutes)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2B814-9C4D-4197-8218-CD9388B3CAEE}"/>
              </a:ext>
            </a:extLst>
          </p:cNvPr>
          <p:cNvSpPr txBox="1"/>
          <p:nvPr/>
        </p:nvSpPr>
        <p:spPr>
          <a:xfrm>
            <a:off x="4957115" y="5224224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150 Minutes)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867DA-29BB-4F64-BC5A-6A6012864A56}"/>
              </a:ext>
            </a:extLst>
          </p:cNvPr>
          <p:cNvSpPr txBox="1"/>
          <p:nvPr/>
        </p:nvSpPr>
        <p:spPr>
          <a:xfrm>
            <a:off x="1191143" y="1534199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4D50E-E289-4DE0-95E0-A36B5856CB7B}"/>
              </a:ext>
            </a:extLst>
          </p:cNvPr>
          <p:cNvSpPr txBox="1"/>
          <p:nvPr/>
        </p:nvSpPr>
        <p:spPr>
          <a:xfrm>
            <a:off x="5482131" y="1534199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71378-162F-4FBE-98B0-82E5F0993C78}"/>
              </a:ext>
            </a:extLst>
          </p:cNvPr>
          <p:cNvSpPr txBox="1"/>
          <p:nvPr/>
        </p:nvSpPr>
        <p:spPr>
          <a:xfrm>
            <a:off x="9334464" y="1527465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763AE-9854-42BB-AA70-6EC7B22BB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159" y="1957149"/>
            <a:ext cx="3419475" cy="33078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5AC6AD-4B85-45DE-A8B2-34A9B23E1B33}"/>
              </a:ext>
            </a:extLst>
          </p:cNvPr>
          <p:cNvSpPr txBox="1"/>
          <p:nvPr/>
        </p:nvSpPr>
        <p:spPr>
          <a:xfrm>
            <a:off x="9017032" y="5265025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720 Minutes)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F5CDBC-7527-40F5-A985-550112D6CF94}"/>
              </a:ext>
            </a:extLst>
          </p:cNvPr>
          <p:cNvSpPr/>
          <p:nvPr/>
        </p:nvSpPr>
        <p:spPr>
          <a:xfrm>
            <a:off x="11209867" y="2438400"/>
            <a:ext cx="541866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C38680-9C2F-480B-A992-B57596CF5D86}"/>
              </a:ext>
            </a:extLst>
          </p:cNvPr>
          <p:cNvSpPr/>
          <p:nvPr/>
        </p:nvSpPr>
        <p:spPr>
          <a:xfrm>
            <a:off x="11209867" y="4436533"/>
            <a:ext cx="541866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3A2B1-437A-404A-B034-D5BFD811E244}"/>
              </a:ext>
            </a:extLst>
          </p:cNvPr>
          <p:cNvSpPr txBox="1"/>
          <p:nvPr/>
        </p:nvSpPr>
        <p:spPr>
          <a:xfrm>
            <a:off x="1053706" y="5711459"/>
            <a:ext cx="1065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Iteration 2 did significantly better with a “Waypoint” reward function and adjusted hyperparameters. </a:t>
            </a:r>
          </a:p>
          <a:p>
            <a:pPr algn="r"/>
            <a:endParaRPr lang="en-US" dirty="0"/>
          </a:p>
          <a:p>
            <a:pPr algn="r"/>
            <a:r>
              <a:rPr lang="en-US" i="1" dirty="0"/>
              <a:t>Now what if I add double the data and made it train even longer…</a:t>
            </a:r>
          </a:p>
        </p:txBody>
      </p:sp>
    </p:spTree>
    <p:extLst>
      <p:ext uri="{BB962C8B-B14F-4D97-AF65-F5344CB8AC3E}">
        <p14:creationId xmlns:p14="http://schemas.microsoft.com/office/powerpoint/2010/main" val="42453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 b="1" u="sng" dirty="0">
                <a:solidFill>
                  <a:srgbClr val="FFFFFF"/>
                </a:solidFill>
              </a:rPr>
              <a:t>Iteration 3</a:t>
            </a:r>
            <a:br>
              <a:rPr lang="en-US" sz="4800" b="1" u="sng" dirty="0">
                <a:solidFill>
                  <a:srgbClr val="FFFFFF"/>
                </a:solidFill>
              </a:rPr>
            </a:br>
            <a:br>
              <a:rPr lang="en-US" sz="4800" b="1" u="sng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trial &amp; error</a:t>
            </a:r>
          </a:p>
        </p:txBody>
      </p:sp>
      <p:sp useBgFill="1">
        <p:nvSpPr>
          <p:cNvPr id="99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1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A428175-F45B-4632-922F-0F70FA970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080" y="2032000"/>
            <a:ext cx="5044877" cy="36625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53A1A-6134-471C-86E9-88DB633A6492}"/>
              </a:ext>
            </a:extLst>
          </p:cNvPr>
          <p:cNvSpPr/>
          <p:nvPr/>
        </p:nvSpPr>
        <p:spPr>
          <a:xfrm>
            <a:off x="6820984" y="4497993"/>
            <a:ext cx="594592" cy="375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DD8DAE0-65D8-4E71-A611-3E7C5C73269F}"/>
              </a:ext>
            </a:extLst>
          </p:cNvPr>
          <p:cNvSpPr txBox="1"/>
          <p:nvPr/>
        </p:nvSpPr>
        <p:spPr>
          <a:xfrm rot="1113924">
            <a:off x="9372979" y="4339665"/>
            <a:ext cx="1789074" cy="1261884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B050"/>
                </a:solidFill>
              </a:rPr>
              <a:t>RANKED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290/897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re:Invent</a:t>
            </a:r>
            <a:r>
              <a:rPr lang="en-US" sz="1200" b="1" dirty="0">
                <a:solidFill>
                  <a:srgbClr val="00B050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759164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2940118" y="2760133"/>
            <a:ext cx="5805950" cy="93979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ctr"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 dirty="0" err="1"/>
              <a:t>Re:invent</a:t>
            </a:r>
            <a:r>
              <a:rPr lang="en-US" sz="4800" dirty="0"/>
              <a:t> 2020</a:t>
            </a:r>
            <a:br>
              <a:rPr lang="en-US" sz="4800" dirty="0"/>
            </a:br>
            <a:r>
              <a:rPr lang="en-US" sz="4800" dirty="0"/>
              <a:t>Tournament video</a:t>
            </a:r>
          </a:p>
        </p:txBody>
      </p:sp>
    </p:spTree>
    <p:extLst>
      <p:ext uri="{BB962C8B-B14F-4D97-AF65-F5344CB8AC3E}">
        <p14:creationId xmlns:p14="http://schemas.microsoft.com/office/powerpoint/2010/main" val="35644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>
            <a:spLocks noGrp="1"/>
          </p:cNvSpPr>
          <p:nvPr>
            <p:ph type="title"/>
          </p:nvPr>
        </p:nvSpPr>
        <p:spPr>
          <a:xfrm>
            <a:off x="1044357" y="2526036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https://github.com/mwilchek/DeepRacer-2020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0" name="Google Shape;246;p20">
            <a:extLst>
              <a:ext uri="{FF2B5EF4-FFF2-40B4-BE49-F238E27FC236}">
                <a16:creationId xmlns:a16="http://schemas.microsoft.com/office/drawing/2014/main" id="{3C801950-2167-4C7C-A12C-E45FF8AB1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865886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083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1" name="Rectangle 25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Deepracer &amp; re:invent 2020	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oogle Shape;253;p21"/>
          <p:cNvSpPr txBox="1"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AWS DeepRacer is platform to develop, deploy and test Machine Learning Models for the purpose of creating a self-driving car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Reinforcement Learning is the cornerstone how the DeepRacer works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Also the common Machine Learning concept used for robotics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After training models, they need to be deployed to simulations for evaluation and hyper-parameter tuning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Best Reinforcement Models are then used to compete in AWS Sponsored Competitions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Re:Invent 2020 Knockout Round 1 Begins Nov 30 at 7pm</a:t>
            </a:r>
          </a:p>
          <a:p>
            <a:pPr marL="685800" lvl="1" indent="-228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</a:pPr>
            <a:r>
              <a:rPr lang="en-US"/>
              <a:t>Wildcard Qualifications Start Nov 1-30: Top 5 Racers in Time Trial, Object Avoidance, and Head-to-Head Racing get spots</a:t>
            </a:r>
          </a:p>
          <a:p>
            <a:pPr marL="228600" lvl="0" indent="-381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6476759" y="728133"/>
            <a:ext cx="5112772" cy="1035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300" dirty="0"/>
              <a:t>Reinforcement learning</a:t>
            </a:r>
          </a:p>
        </p:txBody>
      </p:sp>
      <p:sp>
        <p:nvSpPr>
          <p:cNvPr id="72" name="Rounded Rectangle 35">
            <a:extLst>
              <a:ext uri="{FF2B5EF4-FFF2-40B4-BE49-F238E27FC236}">
                <a16:creationId xmlns:a16="http://schemas.microsoft.com/office/drawing/2014/main" id="{0FE40413-DAD3-4AA7-ACB7-7990057D9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95D85-6C22-4AD6-B1C0-770C36C3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185" y="728133"/>
            <a:ext cx="3917909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74" name="Rounded Rectangle 37">
            <a:extLst>
              <a:ext uri="{FF2B5EF4-FFF2-40B4-BE49-F238E27FC236}">
                <a16:creationId xmlns:a16="http://schemas.microsoft.com/office/drawing/2014/main" id="{BA6D4FFB-0720-4309-929E-0CCD2E560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Google Shape;259;p22"/>
          <p:cNvSpPr txBox="1">
            <a:spLocks noGrp="1"/>
          </p:cNvSpPr>
          <p:nvPr>
            <p:ph idx="1"/>
          </p:nvPr>
        </p:nvSpPr>
        <p:spPr>
          <a:xfrm>
            <a:off x="6476759" y="1604433"/>
            <a:ext cx="5112772" cy="36491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4450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Machine learning technique that enables an agent to learn in an interactive environment by trial and error using feedback from its own actions and experiences</a:t>
            </a:r>
          </a:p>
          <a:p>
            <a:pPr marL="44450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Must find a suitable action model that would maximize the total cumulative reward of the agent</a:t>
            </a:r>
          </a:p>
          <a:p>
            <a:pPr marL="44450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Algorithm concept encompasses an </a:t>
            </a:r>
            <a:r>
              <a:rPr lang="en-US" b="1" i="1" dirty="0"/>
              <a:t>action-reward feedback loop</a:t>
            </a:r>
            <a:r>
              <a:rPr lang="en-US" dirty="0"/>
              <a:t>, like the diagram to the left depicts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23E2E-83C4-4816-961F-CF1C11C17151}"/>
              </a:ext>
            </a:extLst>
          </p:cNvPr>
          <p:cNvSpPr/>
          <p:nvPr/>
        </p:nvSpPr>
        <p:spPr>
          <a:xfrm>
            <a:off x="3971925" y="1857375"/>
            <a:ext cx="981076" cy="4878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435404F-9E60-491A-826E-23A38CABF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94" y="3429001"/>
            <a:ext cx="5589981" cy="2891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206568" y="26817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dirty="0"/>
              <a:t>AWS Components</a:t>
            </a:r>
            <a:endParaRPr dirty="0"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3318425"/>
            <a:ext cx="729777" cy="729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516" y="3361287"/>
            <a:ext cx="644052" cy="64405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/>
        </p:nvSpPr>
        <p:spPr>
          <a:xfrm>
            <a:off x="1495050" y="4030562"/>
            <a:ext cx="2453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</a:t>
            </a:r>
            <a:r>
              <a:rPr lang="en-US" sz="1700" b="1" dirty="0" err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DeepRacer</a:t>
            </a: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Console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3801642" y="4030562"/>
            <a:ext cx="2071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</a:t>
            </a:r>
            <a:r>
              <a:rPr lang="en-US" sz="1700" b="1" dirty="0" err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SageMaker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(Training)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625" y="450237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 txBox="1"/>
          <p:nvPr/>
        </p:nvSpPr>
        <p:spPr>
          <a:xfrm>
            <a:off x="6272713" y="4048202"/>
            <a:ext cx="2071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S3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(Storage)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7815725" y="5238896"/>
            <a:ext cx="2071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</a:t>
            </a:r>
            <a:r>
              <a:rPr lang="en-US" sz="1700" b="1" dirty="0" err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RoboMaker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(Evaluation)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9" name="Google Shape;28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6588" y="3386512"/>
            <a:ext cx="644050" cy="6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23888" y="1813235"/>
            <a:ext cx="746101" cy="74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5"/>
          <p:cNvSpPr txBox="1"/>
          <p:nvPr/>
        </p:nvSpPr>
        <p:spPr>
          <a:xfrm>
            <a:off x="7815725" y="2505011"/>
            <a:ext cx="2071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Kinesis Video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(Evaluation)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3448096" y="3495844"/>
            <a:ext cx="597000" cy="3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5845731" y="3514301"/>
            <a:ext cx="597000" cy="3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"/>
          <p:cNvSpPr/>
          <p:nvPr/>
        </p:nvSpPr>
        <p:spPr>
          <a:xfrm rot="16200000">
            <a:off x="7977679" y="3335559"/>
            <a:ext cx="1269300" cy="7989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9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83" name="Rectangle 94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4" name="Picture 96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ctr">
              <a:lnSpc>
                <a:spcPct val="90000"/>
              </a:lnSpc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 b="1" u="sng" dirty="0">
                <a:solidFill>
                  <a:srgbClr val="FFFFFF"/>
                </a:solidFill>
              </a:rPr>
              <a:t>Iteration 1</a:t>
            </a:r>
            <a:br>
              <a:rPr lang="en-US" sz="4800" b="1" u="sng" dirty="0">
                <a:solidFill>
                  <a:srgbClr val="FFFFFF"/>
                </a:solidFill>
              </a:rPr>
            </a:br>
            <a:br>
              <a:rPr lang="en-US" sz="4800" b="1" u="sng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Accepting Default Parameters</a:t>
            </a:r>
          </a:p>
        </p:txBody>
      </p:sp>
      <p:sp useBgFill="1">
        <p:nvSpPr>
          <p:cNvPr id="28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86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7" name="Group 102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42EA331-DEF4-46D0-96B6-466FC0B85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329" y="2050303"/>
            <a:ext cx="5156520" cy="3493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8E437-46B6-47E4-B6B7-04265C8BD450}"/>
              </a:ext>
            </a:extLst>
          </p:cNvPr>
          <p:cNvSpPr txBox="1"/>
          <p:nvPr/>
        </p:nvSpPr>
        <p:spPr>
          <a:xfrm rot="1113924">
            <a:off x="9372979" y="4339665"/>
            <a:ext cx="1789074" cy="1261884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B050"/>
                </a:solidFill>
              </a:rPr>
              <a:t>RANKED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860/897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re:Invent</a:t>
            </a:r>
            <a:r>
              <a:rPr lang="en-US" sz="1200" b="1" dirty="0">
                <a:solidFill>
                  <a:srgbClr val="00B050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85201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9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/>
              <a:t>Building a vehicle</a:t>
            </a: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033611E-F947-413B-9D6E-143F90AE7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10" y="1484824"/>
            <a:ext cx="6921364" cy="389326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3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149634" y="0"/>
            <a:ext cx="3979205" cy="14533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dirty="0"/>
              <a:t>Reward function</a:t>
            </a:r>
          </a:p>
        </p:txBody>
      </p:sp>
      <p:sp>
        <p:nvSpPr>
          <p:cNvPr id="253" name="Google Shape;253;p21"/>
          <p:cNvSpPr txBox="1">
            <a:spLocks noGrp="1"/>
          </p:cNvSpPr>
          <p:nvPr>
            <p:ph idx="1"/>
          </p:nvPr>
        </p:nvSpPr>
        <p:spPr>
          <a:xfrm>
            <a:off x="0" y="1228924"/>
            <a:ext cx="2895600" cy="506330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AWS offers 3 default reward functions as options for the agent: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Rewards the agent to follow the track’s center line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Rewards the agent to stay inside the two borders of the track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Rewards the agent for less randomness; penalize steering which helps mitigate zig-zag behaviors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Popular Custom Reward Function uses “Waypoints”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Inspired by CMU Robotics Institute Paper: “Implementation of the Pure Pursuit Path Tracking Algorithm” (By: R. Craig Coulter, 1992)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3000"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49B380-57DA-42E3-A629-1F4E243DF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4" y="1228924"/>
            <a:ext cx="9191625" cy="46765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612CC4-ABA5-4875-B04D-4036BD56C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0" y="5543549"/>
            <a:ext cx="4419601" cy="838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68C45-3EF8-48F9-9A10-68F31AF25037}"/>
              </a:ext>
            </a:extLst>
          </p:cNvPr>
          <p:cNvSpPr txBox="1"/>
          <p:nvPr/>
        </p:nvSpPr>
        <p:spPr>
          <a:xfrm>
            <a:off x="3289299" y="5962649"/>
            <a:ext cx="390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(Example of Waypoint Reward Function by Scott Pletcher, AWS)</a:t>
            </a:r>
          </a:p>
        </p:txBody>
      </p:sp>
    </p:spTree>
    <p:extLst>
      <p:ext uri="{BB962C8B-B14F-4D97-AF65-F5344CB8AC3E}">
        <p14:creationId xmlns:p14="http://schemas.microsoft.com/office/powerpoint/2010/main" val="112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213408" y="258863"/>
            <a:ext cx="5112772" cy="1035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300" dirty="0"/>
              <a:t>Hyper-parameters</a:t>
            </a:r>
          </a:p>
        </p:txBody>
      </p:sp>
      <p:sp>
        <p:nvSpPr>
          <p:cNvPr id="259" name="Google Shape;259;p22"/>
          <p:cNvSpPr txBox="1">
            <a:spLocks noGrp="1"/>
          </p:cNvSpPr>
          <p:nvPr>
            <p:ph idx="1"/>
          </p:nvPr>
        </p:nvSpPr>
        <p:spPr>
          <a:xfrm>
            <a:off x="-83664" y="627569"/>
            <a:ext cx="4309774" cy="574783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4450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AWS </a:t>
            </a:r>
            <a:r>
              <a:rPr lang="en-US" dirty="0" err="1"/>
              <a:t>DeepRacer</a:t>
            </a:r>
            <a:r>
              <a:rPr lang="en-US" dirty="0"/>
              <a:t> offers several different parameters to configure for training of the agent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Batch Size (default is 64)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Epochs (default is 10)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Learning Rate (default is 0.0003)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Entropy (default is 0.1)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Discount Factor (default is 0.999)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Loss Type (default is Huber)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Number of Episodes between Policy Updates (default is 20)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Total Training Time (default is 60 minutes) – Note AWS Charges $3.50/</a:t>
            </a:r>
            <a:r>
              <a:rPr lang="en-US" dirty="0" err="1"/>
              <a:t>hr</a:t>
            </a:r>
            <a:r>
              <a:rPr lang="en-US" dirty="0"/>
              <a:t> in training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9CB8C-389D-4AF1-AE3A-0D8CB2E1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0" y="1957149"/>
            <a:ext cx="3472132" cy="3307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8EEF14-5E51-422D-8C0C-D029619A7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735" y="1957149"/>
            <a:ext cx="3552825" cy="326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50559-9B46-4C70-9A32-1CF3948EEBF3}"/>
              </a:ext>
            </a:extLst>
          </p:cNvPr>
          <p:cNvSpPr txBox="1"/>
          <p:nvPr/>
        </p:nvSpPr>
        <p:spPr>
          <a:xfrm>
            <a:off x="5077283" y="5224224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60 Minutes)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2B814-9C4D-4197-8218-CD9388B3CAEE}"/>
              </a:ext>
            </a:extLst>
          </p:cNvPr>
          <p:cNvSpPr txBox="1"/>
          <p:nvPr/>
        </p:nvSpPr>
        <p:spPr>
          <a:xfrm>
            <a:off x="9266662" y="5224224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150 Minutes)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867DA-29BB-4F64-BC5A-6A6012864A56}"/>
              </a:ext>
            </a:extLst>
          </p:cNvPr>
          <p:cNvSpPr txBox="1"/>
          <p:nvPr/>
        </p:nvSpPr>
        <p:spPr>
          <a:xfrm>
            <a:off x="5500690" y="1534199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4D50E-E289-4DE0-95E0-A36B5856CB7B}"/>
              </a:ext>
            </a:extLst>
          </p:cNvPr>
          <p:cNvSpPr txBox="1"/>
          <p:nvPr/>
        </p:nvSpPr>
        <p:spPr>
          <a:xfrm>
            <a:off x="9791678" y="1534199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38289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564</Words>
  <Application>Microsoft Office PowerPoint</Application>
  <PresentationFormat>Widescreen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Twentieth Century</vt:lpstr>
      <vt:lpstr>Arial</vt:lpstr>
      <vt:lpstr>Calibri</vt:lpstr>
      <vt:lpstr>Calibri Light</vt:lpstr>
      <vt:lpstr>Celestial</vt:lpstr>
      <vt:lpstr>AWS DEEP RACER</vt:lpstr>
      <vt:lpstr>AGENDA</vt:lpstr>
      <vt:lpstr>Deepracer &amp; re:invent 2020 </vt:lpstr>
      <vt:lpstr>Reinforcement learning</vt:lpstr>
      <vt:lpstr>AWS Components</vt:lpstr>
      <vt:lpstr>Iteration 1  Accepting Default Parameters</vt:lpstr>
      <vt:lpstr>Building a vehicle</vt:lpstr>
      <vt:lpstr>Reward function</vt:lpstr>
      <vt:lpstr>Hyper-parameters</vt:lpstr>
      <vt:lpstr>Iteration 2  Mixing it up</vt:lpstr>
      <vt:lpstr>Iteration 3 – trial &amp; error</vt:lpstr>
      <vt:lpstr>Iteration 3  trial &amp; error</vt:lpstr>
      <vt:lpstr>Re:invent 2020 Tournament video</vt:lpstr>
      <vt:lpstr>Thank you  https://github.com/mwilchek/DeepRacer-2020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DEEP RACER</dc:title>
  <dc:creator>Matt Wilchek</dc:creator>
  <cp:lastModifiedBy>Matt Wilchek</cp:lastModifiedBy>
  <cp:revision>7</cp:revision>
  <dcterms:created xsi:type="dcterms:W3CDTF">2020-11-29T04:37:04Z</dcterms:created>
  <dcterms:modified xsi:type="dcterms:W3CDTF">2020-11-30T22:22:15Z</dcterms:modified>
</cp:coreProperties>
</file>