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2" r:id="rId4"/>
    <p:sldId id="264" r:id="rId5"/>
    <p:sldId id="271" r:id="rId6"/>
    <p:sldId id="266" r:id="rId7"/>
    <p:sldId id="267" r:id="rId8"/>
    <p:sldId id="268" r:id="rId9"/>
    <p:sldId id="262" r:id="rId10"/>
    <p:sldId id="270" r:id="rId11"/>
    <p:sldId id="265" r:id="rId12"/>
    <p:sldId id="273" r:id="rId13"/>
    <p:sldId id="274" r:id="rId14"/>
    <p:sldId id="275" r:id="rId15"/>
    <p:sldId id="278" r:id="rId16"/>
    <p:sldId id="27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2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7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43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3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6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79091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How to track friends and meet interesting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6362914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Mack Wilcox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web request from the controlling computer obfuscates location observation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1"/>
            <a:ext cx="11290860" cy="457197"/>
          </a:xfrm>
        </p:spPr>
        <p:txBody>
          <a:bodyPr tIns="0" bIns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Execution Concepts</a:t>
            </a:r>
          </a:p>
        </p:txBody>
      </p:sp>
      <p:pic>
        <p:nvPicPr>
          <p:cNvPr id="1028" name="Picture 4" descr="Laptop - Free computer icons">
            <a:extLst>
              <a:ext uri="{FF2B5EF4-FFF2-40B4-BE49-F238E27FC236}">
                <a16:creationId xmlns:a16="http://schemas.microsoft.com/office/drawing/2014/main" id="{3EA5C19A-D267-4035-B055-AC6C9A74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79" y="2343239"/>
            <a:ext cx="917562" cy="9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BFC0C2-E2F1-4230-8754-53E24200958E}"/>
              </a:ext>
            </a:extLst>
          </p:cNvPr>
          <p:cNvSpPr txBox="1"/>
          <p:nvPr/>
        </p:nvSpPr>
        <p:spPr>
          <a:xfrm>
            <a:off x="554553" y="1803908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MySpectrumWiFi9c-2G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d5:1b:c0:64:37:b4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EC182C-4A75-4975-8D64-32FDAB7A373A}"/>
              </a:ext>
            </a:extLst>
          </p:cNvPr>
          <p:cNvSpPr txBox="1"/>
          <p:nvPr/>
        </p:nvSpPr>
        <p:spPr>
          <a:xfrm>
            <a:off x="554554" y="2486156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FBI-Van3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1d:5d:17:bf:88:5e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6BAAE-CE52-4A9F-878E-27E016087467}"/>
              </a:ext>
            </a:extLst>
          </p:cNvPr>
          <p:cNvSpPr txBox="1"/>
          <p:nvPr/>
        </p:nvSpPr>
        <p:spPr>
          <a:xfrm>
            <a:off x="554555" y="3168404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HP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OfficeJet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9010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dc:37:4b:33:24:0d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D7435F-0AE8-4C67-AA4E-A3123C20395C}"/>
              </a:ext>
            </a:extLst>
          </p:cNvPr>
          <p:cNvGrpSpPr/>
          <p:nvPr/>
        </p:nvGrpSpPr>
        <p:grpSpPr>
          <a:xfrm>
            <a:off x="6706665" y="2343239"/>
            <a:ext cx="917562" cy="917562"/>
            <a:chOff x="5818642" y="2343239"/>
            <a:chExt cx="917562" cy="9175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C3FAAE-8906-4447-BB15-BDB1E541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904033" y="2525103"/>
              <a:ext cx="746779" cy="445326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6" name="Picture 4" descr="Laptop - Free computer icons">
              <a:extLst>
                <a:ext uri="{FF2B5EF4-FFF2-40B4-BE49-F238E27FC236}">
                  <a16:creationId xmlns:a16="http://schemas.microsoft.com/office/drawing/2014/main" id="{C9C559F6-0DA2-4AD0-BA59-1C168AD9C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642" y="2343239"/>
              <a:ext cx="917562" cy="917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EEEE47-2F52-4B8F-9E41-754C9BB83A0B}"/>
              </a:ext>
            </a:extLst>
          </p:cNvPr>
          <p:cNvCxnSpPr>
            <a:stCxn id="1028" idx="3"/>
            <a:endCxn id="16" idx="1"/>
          </p:cNvCxnSpPr>
          <p:nvPr/>
        </p:nvCxnSpPr>
        <p:spPr>
          <a:xfrm>
            <a:off x="4855141" y="2802020"/>
            <a:ext cx="18515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D706CC-86AE-46FB-95C5-1089F7781BB6}"/>
              </a:ext>
            </a:extLst>
          </p:cNvPr>
          <p:cNvSpPr txBox="1"/>
          <p:nvPr/>
        </p:nvSpPr>
        <p:spPr>
          <a:xfrm>
            <a:off x="4855141" y="2486156"/>
            <a:ext cx="1851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Channel</a:t>
            </a:r>
          </a:p>
        </p:txBody>
      </p:sp>
      <p:pic>
        <p:nvPicPr>
          <p:cNvPr id="2050" name="Picture 2" descr="Blank database symbol - Free commerce icons">
            <a:extLst>
              <a:ext uri="{FF2B5EF4-FFF2-40B4-BE49-F238E27FC236}">
                <a16:creationId xmlns:a16="http://schemas.microsoft.com/office/drawing/2014/main" id="{92ED108D-4669-4813-98E9-F4B9028D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77" y="2454523"/>
            <a:ext cx="911846" cy="6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F04ACF-2540-4373-8DF5-8E5D53AE262D}"/>
              </a:ext>
            </a:extLst>
          </p:cNvPr>
          <p:cNvCxnSpPr>
            <a:stCxn id="16" idx="3"/>
            <a:endCxn id="2050" idx="1"/>
          </p:cNvCxnSpPr>
          <p:nvPr/>
        </p:nvCxnSpPr>
        <p:spPr>
          <a:xfrm flipV="1">
            <a:off x="7624227" y="2795647"/>
            <a:ext cx="1641050" cy="63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3024F2-9270-433F-B1DE-A4482AFC8494}"/>
              </a:ext>
            </a:extLst>
          </p:cNvPr>
          <p:cNvSpPr txBox="1"/>
          <p:nvPr/>
        </p:nvSpPr>
        <p:spPr>
          <a:xfrm>
            <a:off x="7624227" y="2486156"/>
            <a:ext cx="1641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 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06A80C-73F8-4BE2-A2D8-46DFEC72E191}"/>
              </a:ext>
            </a:extLst>
          </p:cNvPr>
          <p:cNvSpPr txBox="1"/>
          <p:nvPr/>
        </p:nvSpPr>
        <p:spPr>
          <a:xfrm>
            <a:off x="9043131" y="3168404"/>
            <a:ext cx="1356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98BCE7-5462-4462-AA20-D9EBC4FBB9AB}"/>
              </a:ext>
            </a:extLst>
          </p:cNvPr>
          <p:cNvSpPr/>
          <p:nvPr/>
        </p:nvSpPr>
        <p:spPr>
          <a:xfrm>
            <a:off x="290146" y="1670538"/>
            <a:ext cx="2923945" cy="221566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714F83-B96C-4836-9980-EC1F442A870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3214091" y="1670538"/>
            <a:ext cx="723488" cy="113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447118-8F15-43DA-B68C-0199A0993851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3214090" y="2802020"/>
            <a:ext cx="723489" cy="108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C712C2-0812-4FA9-9F34-FBED7858AC1C}"/>
              </a:ext>
            </a:extLst>
          </p:cNvPr>
          <p:cNvSpPr txBox="1"/>
          <p:nvPr/>
        </p:nvSpPr>
        <p:spPr>
          <a:xfrm>
            <a:off x="2737433" y="2024437"/>
            <a:ext cx="3448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14034-D78E-4866-83D3-B0205DC13A34}"/>
              </a:ext>
            </a:extLst>
          </p:cNvPr>
          <p:cNvSpPr txBox="1"/>
          <p:nvPr/>
        </p:nvSpPr>
        <p:spPr>
          <a:xfrm>
            <a:off x="2719218" y="2681027"/>
            <a:ext cx="391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✔️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206FE-734D-4E5F-94B7-9FDCFC30ACE7}"/>
              </a:ext>
            </a:extLst>
          </p:cNvPr>
          <p:cNvSpPr txBox="1"/>
          <p:nvPr/>
        </p:nvSpPr>
        <p:spPr>
          <a:xfrm>
            <a:off x="2696887" y="3388967"/>
            <a:ext cx="3448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D25AE-8E91-4D32-9ED9-498EDAAD9D9D}"/>
              </a:ext>
            </a:extLst>
          </p:cNvPr>
          <p:cNvSpPr txBox="1"/>
          <p:nvPr/>
        </p:nvSpPr>
        <p:spPr>
          <a:xfrm>
            <a:off x="3494374" y="4071851"/>
            <a:ext cx="80889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✔️ BSSID MAC found in DB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found 1d:5d:17:bf:88:5e at https://google.com/maps/dir/-180.0000,-180.0000</a:t>
            </a:r>
          </a:p>
        </p:txBody>
      </p:sp>
      <p:sp>
        <p:nvSpPr>
          <p:cNvPr id="2054" name="Arrow: Right 2053">
            <a:extLst>
              <a:ext uri="{FF2B5EF4-FFF2-40B4-BE49-F238E27FC236}">
                <a16:creationId xmlns:a16="http://schemas.microsoft.com/office/drawing/2014/main" id="{EC5CC188-93B6-4D88-A204-50EE3064865B}"/>
              </a:ext>
            </a:extLst>
          </p:cNvPr>
          <p:cNvSpPr/>
          <p:nvPr/>
        </p:nvSpPr>
        <p:spPr>
          <a:xfrm rot="5400000">
            <a:off x="6907290" y="3346513"/>
            <a:ext cx="523220" cy="3512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57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866966"/>
            <a:ext cx="11290860" cy="217322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dirty="0"/>
              <a:t>Live Demo</a:t>
            </a:r>
            <a:endParaRPr lang="en-US" sz="3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138459" cy="4525750"/>
          </a:xfrm>
          <a:prstGeom prst="rect">
            <a:avLst/>
          </a:prstGeom>
        </p:spPr>
        <p:txBody>
          <a:bodyPr vert="horz" lIns="91440" tIns="45720" rIns="91440" bIns="45720" numCol="1" rtlCol="0" anchor="b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/>
              <a:t>Pray For Me</a:t>
            </a:r>
            <a:endParaRPr lang="en-US" sz="18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4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Virtual Concept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Following Conversation Occurred </a:t>
            </a:r>
          </a:p>
          <a:p>
            <a:pPr lvl="1"/>
            <a:r>
              <a:rPr lang="en-US" sz="2600" dirty="0"/>
              <a:t>“You Made The Thing That Tracks Endpoints” –Customer</a:t>
            </a:r>
          </a:p>
          <a:p>
            <a:pPr lvl="1"/>
            <a:r>
              <a:rPr lang="en-US" sz="2600" dirty="0"/>
              <a:t>“Yea, Through Wi-Fi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r>
              <a:rPr lang="en-US" sz="2600" dirty="0"/>
              <a:t>” –Me</a:t>
            </a:r>
          </a:p>
          <a:p>
            <a:pPr lvl="1"/>
            <a:r>
              <a:rPr lang="en-US" sz="2600" dirty="0"/>
              <a:t>“Cool, Can You Tell Me Where The Person Using This VM Is?” –Customer </a:t>
            </a:r>
          </a:p>
          <a:p>
            <a:pPr lvl="1"/>
            <a:r>
              <a:rPr lang="en-US" sz="2600" dirty="0"/>
              <a:t>“…Through…Wi-Fi…?” –Me</a:t>
            </a:r>
          </a:p>
          <a:p>
            <a:pPr lvl="1"/>
            <a:r>
              <a:rPr lang="en-US" sz="2600" dirty="0"/>
              <a:t>Long Confused Silence –Both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So that happened……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So A new challenge appeared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E2102-6FFB-4783-9E08-BE7F1726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03792" y="2626305"/>
            <a:ext cx="2184416" cy="16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Virtual Concept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On Box Browser History </a:t>
            </a:r>
          </a:p>
          <a:p>
            <a:r>
              <a:rPr lang="en-US" sz="2800" dirty="0"/>
              <a:t>URL Traffic From Proxy Logs</a:t>
            </a:r>
          </a:p>
          <a:p>
            <a:r>
              <a:rPr lang="en-US" sz="2800" dirty="0"/>
              <a:t>Analysis Extremely Useful</a:t>
            </a:r>
          </a:p>
          <a:p>
            <a:r>
              <a:rPr lang="en-US" sz="2800" dirty="0"/>
              <a:t>Could Plausibly Be Presented As Evidence </a:t>
            </a:r>
          </a:p>
          <a:p>
            <a:pPr lvl="1"/>
            <a:r>
              <a:rPr lang="en-US" sz="2600" dirty="0"/>
              <a:t>Extreme Caution</a:t>
            </a:r>
          </a:p>
          <a:p>
            <a:pPr lvl="1"/>
            <a:r>
              <a:rPr lang="en-US" sz="2600" dirty="0"/>
              <a:t>City Level Fidelity</a:t>
            </a:r>
          </a:p>
          <a:p>
            <a:pPr lvl="1"/>
            <a:r>
              <a:rPr lang="en-US" sz="2600" dirty="0"/>
              <a:t>Tamper Prone</a:t>
            </a:r>
          </a:p>
          <a:p>
            <a:r>
              <a:rPr lang="en-US" sz="2800" dirty="0"/>
              <a:t>Best Use Cases</a:t>
            </a:r>
          </a:p>
          <a:p>
            <a:pPr lvl="1"/>
            <a:r>
              <a:rPr lang="en-US" sz="2600" dirty="0"/>
              <a:t>Litigation Area of Responsibility </a:t>
            </a:r>
          </a:p>
          <a:p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Additional Ref: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https://github.com/browser-history/browser-history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IE on roadmap Submitted PR 207 </a:t>
            </a:r>
          </a:p>
        </p:txBody>
      </p:sp>
    </p:spTree>
    <p:extLst>
      <p:ext uri="{BB962C8B-B14F-4D97-AF65-F5344CB8AC3E}">
        <p14:creationId xmlns:p14="http://schemas.microsoft.com/office/powerpoint/2010/main" val="224079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Virtual Concept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Google Maps </a:t>
            </a:r>
          </a:p>
          <a:p>
            <a:pPr lvl="1"/>
            <a:r>
              <a:rPr lang="en-US" sz="2600" dirty="0"/>
              <a:t>Lat &amp; Lon Passed As Part Of Query String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Passes Multiple Pieces Of Data </a:t>
            </a:r>
          </a:p>
          <a:p>
            <a:pPr lvl="2"/>
            <a:r>
              <a:rPr lang="en-US" sz="2400" dirty="0"/>
              <a:t>Including </a:t>
            </a:r>
            <a:r>
              <a:rPr lang="en-US" sz="2400" dirty="0" err="1"/>
              <a:t>Coords</a:t>
            </a:r>
            <a:endParaRPr lang="en-US" sz="2400" dirty="0"/>
          </a:p>
          <a:p>
            <a:pPr lvl="2"/>
            <a:r>
              <a:rPr lang="en-US" sz="2400" dirty="0"/>
              <a:t>Passed “!” </a:t>
            </a:r>
            <a:r>
              <a:rPr lang="en-US" sz="2400" dirty="0" err="1"/>
              <a:t>Delim</a:t>
            </a:r>
            <a:r>
              <a:rPr lang="en-US" sz="2400" dirty="0"/>
              <a:t> Format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maps/place/Space+Needle/@</a:t>
            </a:r>
            <a:r>
              <a:rPr lang="en-US" sz="17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47.6205099,-122.3514661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17z/data=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!4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!3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!1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0x5490151f4ed5b7f9:0xdb2ba8689ed0920d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!8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!3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7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47.6205063</a:t>
            </a:r>
            <a:r>
              <a:rPr lang="en-US" sz="17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!4</a:t>
            </a:r>
            <a:r>
              <a:rPr lang="en-US" sz="17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7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-122.3492774</a:t>
            </a:r>
          </a:p>
          <a:p>
            <a:r>
              <a:rPr lang="en-US" sz="2600" dirty="0"/>
              <a:t>Other Services / Non-Google</a:t>
            </a:r>
          </a:p>
          <a:p>
            <a:pPr lvl="1"/>
            <a:r>
              <a:rPr lang="en-US" sz="2400" dirty="0"/>
              <a:t>Potentially Other Non-Maps Endpoints</a:t>
            </a:r>
          </a:p>
          <a:p>
            <a:pPr lvl="1"/>
            <a:r>
              <a:rPr lang="en-US" sz="2400" dirty="0"/>
              <a:t>Login*</a:t>
            </a:r>
            <a:endParaRPr lang="en-US" sz="2800" dirty="0"/>
          </a:p>
          <a:p>
            <a:pPr lvl="1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Additional Ref: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https://github.com/mwilco03/Fruiti-finder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https://medium.com/dataseries/how-to-extract-google-maps-coordinates-8751a7389735</a:t>
            </a:r>
          </a:p>
        </p:txBody>
      </p:sp>
    </p:spTree>
    <p:extLst>
      <p:ext uri="{BB962C8B-B14F-4D97-AF65-F5344CB8AC3E}">
        <p14:creationId xmlns:p14="http://schemas.microsoft.com/office/powerpoint/2010/main" val="20594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Combat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Attack The Attacker </a:t>
            </a:r>
          </a:p>
          <a:p>
            <a:pPr lvl="1"/>
            <a:r>
              <a:rPr lang="en-US" sz="2200" dirty="0"/>
              <a:t>That’s A Nice Network You Have There</a:t>
            </a:r>
            <a:endParaRPr lang="en-US" sz="2000" dirty="0"/>
          </a:p>
          <a:p>
            <a:r>
              <a:rPr lang="en-US" sz="3000" dirty="0"/>
              <a:t>Hard Line</a:t>
            </a:r>
          </a:p>
          <a:p>
            <a:r>
              <a:rPr lang="en-US" sz="3000" dirty="0"/>
              <a:t>Disable Wi-Fi</a:t>
            </a:r>
          </a:p>
          <a:p>
            <a:pPr lvl="1"/>
            <a:r>
              <a:rPr lang="en-US" sz="2600" dirty="0"/>
              <a:t>Tested On Windows</a:t>
            </a:r>
          </a:p>
          <a:p>
            <a:pPr lvl="1"/>
            <a:r>
              <a:rPr lang="en-US" sz="2600" dirty="0"/>
              <a:t>Reg </a:t>
            </a:r>
            <a:r>
              <a:rPr lang="en-US" sz="2600" dirty="0" err="1"/>
              <a:t>Vals</a:t>
            </a:r>
            <a:r>
              <a:rPr lang="en-US" sz="2600" dirty="0"/>
              <a:t> Doesn’t Take Affect Till Reboot</a:t>
            </a:r>
          </a:p>
          <a:p>
            <a:r>
              <a:rPr lang="en-US" sz="2800" dirty="0"/>
              <a:t>Clear Browser History</a:t>
            </a:r>
          </a:p>
          <a:p>
            <a:pPr lvl="1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Additional Ref: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https://github.com/dc614/DC-27-Badge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CE9842-5F21-4343-9F02-DF6EB0DD0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41" y="632425"/>
            <a:ext cx="3726614" cy="27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5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866966"/>
            <a:ext cx="11290860" cy="217322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dirty="0"/>
              <a:t>Open Discussion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dirty="0"/>
              <a:t>Questions</a:t>
            </a:r>
            <a:endParaRPr lang="en-US" sz="36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138459" cy="4525750"/>
          </a:xfrm>
          <a:prstGeom prst="rect">
            <a:avLst/>
          </a:prstGeom>
        </p:spPr>
        <p:txBody>
          <a:bodyPr vert="horz" lIns="91440" tIns="45720" rIns="91440" bIns="45720" numCol="1" rtlCol="0" anchor="b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8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Topics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8" y="536712"/>
            <a:ext cx="11290860" cy="4605261"/>
          </a:xfrm>
          <a:prstGeom prst="rect">
            <a:avLst/>
          </a:prstGeom>
        </p:spPr>
        <p:txBody>
          <a:bodyPr vert="horz" lIns="91440" tIns="45720" rIns="91440" bIns="45720" numCol="2" rtlCol="0" anchor="b" anchorCtr="1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Why </a:t>
            </a:r>
          </a:p>
          <a:p>
            <a:r>
              <a:rPr lang="en-US" sz="2800" dirty="0"/>
              <a:t>Morality / Legality</a:t>
            </a:r>
          </a:p>
          <a:p>
            <a:r>
              <a:rPr lang="en-US" sz="2800" b="1" i="0" dirty="0">
                <a:solidFill>
                  <a:srgbClr val="CBC6C0"/>
                </a:solidFill>
                <a:effectLst/>
                <a:latin typeface="-apple-system"/>
              </a:rPr>
              <a:t>🍎 </a:t>
            </a:r>
            <a:r>
              <a:rPr lang="en-US" sz="2800" i="1" dirty="0"/>
              <a:t>locationd</a:t>
            </a:r>
            <a:endParaRPr lang="en-US" sz="2800" dirty="0"/>
          </a:p>
          <a:p>
            <a:r>
              <a:rPr lang="en-US" sz="2800" dirty="0"/>
              <a:t>Wi-Fi Concepts </a:t>
            </a:r>
          </a:p>
          <a:p>
            <a:r>
              <a:rPr lang="en-US" sz="2800" dirty="0"/>
              <a:t>Execution Concepts</a:t>
            </a:r>
          </a:p>
          <a:p>
            <a:r>
              <a:rPr lang="en-US" sz="2800" dirty="0"/>
              <a:t>Demonstration</a:t>
            </a:r>
          </a:p>
          <a:p>
            <a:r>
              <a:rPr lang="en-US" sz="2800" dirty="0"/>
              <a:t>Virtual Concepts</a:t>
            </a:r>
          </a:p>
          <a:p>
            <a:r>
              <a:rPr lang="en-US" sz="2800" dirty="0"/>
              <a:t>Demonstration</a:t>
            </a:r>
          </a:p>
          <a:p>
            <a:r>
              <a:rPr lang="en-US" sz="2800" dirty="0"/>
              <a:t>Defend / Protect </a:t>
            </a:r>
          </a:p>
          <a:p>
            <a:r>
              <a:rPr lang="en-US" sz="2800" dirty="0"/>
              <a:t>Requirements </a:t>
            </a:r>
          </a:p>
          <a:p>
            <a:pPr lvl="1"/>
            <a:r>
              <a:rPr lang="en-US" sz="2400" dirty="0"/>
              <a:t>Python</a:t>
            </a:r>
          </a:p>
          <a:p>
            <a:pPr lvl="1"/>
            <a:r>
              <a:rPr lang="en-US" sz="2400" dirty="0"/>
              <a:t>C2 Channel</a:t>
            </a:r>
          </a:p>
          <a:p>
            <a:pPr lvl="2"/>
            <a:r>
              <a:rPr lang="en-US" sz="2200" dirty="0"/>
              <a:t>“Crowd Strike” for Blue</a:t>
            </a:r>
          </a:p>
          <a:p>
            <a:pPr lvl="2"/>
            <a:r>
              <a:rPr lang="en-US" sz="2200" dirty="0"/>
              <a:t>“Cobalt Strike” for Red</a:t>
            </a:r>
          </a:p>
          <a:p>
            <a:pPr lvl="1"/>
            <a:r>
              <a:rPr lang="en-US" sz="2400" dirty="0"/>
              <a:t>Low Code</a:t>
            </a:r>
          </a:p>
          <a:p>
            <a:pPr lvl="1"/>
            <a:r>
              <a:rPr lang="en-US" sz="2400" dirty="0"/>
              <a:t>No Registration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Why?</a:t>
            </a:r>
            <a:endParaRPr lang="en-US" sz="3600" b="1" i="0" dirty="0">
              <a:solidFill>
                <a:srgbClr val="CBC6C0"/>
              </a:solidFill>
              <a:effectLst/>
              <a:latin typeface="-apple-system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Litigation </a:t>
            </a:r>
          </a:p>
          <a:p>
            <a:pPr lvl="1"/>
            <a:r>
              <a:rPr lang="en-US" sz="2600" dirty="0"/>
              <a:t>Location Controls </a:t>
            </a:r>
          </a:p>
          <a:p>
            <a:pPr lvl="1"/>
            <a:r>
              <a:rPr lang="en-US" sz="2600" dirty="0"/>
              <a:t>Legal Implications</a:t>
            </a:r>
          </a:p>
          <a:p>
            <a:r>
              <a:rPr lang="en-US" sz="2800" dirty="0"/>
              <a:t>VIP Information</a:t>
            </a:r>
          </a:p>
          <a:p>
            <a:pPr lvl="1"/>
            <a:r>
              <a:rPr lang="en-US" sz="2600" dirty="0" err="1"/>
              <a:t>Spearphish</a:t>
            </a:r>
            <a:r>
              <a:rPr lang="en-US" sz="2600" dirty="0"/>
              <a:t> / Demonstration </a:t>
            </a:r>
          </a:p>
          <a:p>
            <a:r>
              <a:rPr lang="en-US" sz="2800" dirty="0"/>
              <a:t>Other Products Lacked Fidelity</a:t>
            </a:r>
          </a:p>
          <a:p>
            <a:pPr lvl="1"/>
            <a:r>
              <a:rPr lang="en-US" sz="2600" dirty="0"/>
              <a:t>Alert Fatigue</a:t>
            </a:r>
          </a:p>
          <a:p>
            <a:pPr lvl="1"/>
            <a:r>
              <a:rPr lang="en-US" sz="2600" dirty="0"/>
              <a:t>VPN Locations</a:t>
            </a:r>
          </a:p>
          <a:p>
            <a:pPr lvl="1"/>
            <a:r>
              <a:rPr lang="en-US" sz="2600" dirty="0"/>
              <a:t>Asset Recovery</a:t>
            </a:r>
            <a:endParaRPr lang="en-US" sz="2400" dirty="0"/>
          </a:p>
          <a:p>
            <a:pPr lvl="1"/>
            <a:r>
              <a:rPr lang="en-US" sz="2600" dirty="0" err="1"/>
              <a:t>Creepin</a:t>
            </a:r>
            <a:endParaRPr lang="en-US" sz="2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Additional Reading: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https://www.maxmind.com/en/locate-my-ip-address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4E0F7EC-8D36-4804-8630-C2EB66970507}"/>
              </a:ext>
            </a:extLst>
          </p:cNvPr>
          <p:cNvSpPr txBox="1">
            <a:spLocks/>
          </p:cNvSpPr>
          <p:nvPr/>
        </p:nvSpPr>
        <p:spPr>
          <a:xfrm>
            <a:off x="6330461" y="2931"/>
            <a:ext cx="5408215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Why Not?</a:t>
            </a:r>
            <a:endParaRPr lang="en-US" sz="3600" b="1" dirty="0">
              <a:solidFill>
                <a:srgbClr val="CBC6C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38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Morality / Legality </a:t>
            </a:r>
            <a:endParaRPr lang="en-US" sz="3600" b="1" i="0" dirty="0">
              <a:solidFill>
                <a:srgbClr val="CBC6C0"/>
              </a:solidFill>
              <a:effectLst/>
              <a:latin typeface="-apple-system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2" rtlCol="0" anchor="t" anchorCtr="0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Emphasis </a:t>
            </a:r>
          </a:p>
          <a:p>
            <a:pPr lvl="1"/>
            <a:r>
              <a:rPr lang="en-US" sz="2400" dirty="0"/>
              <a:t>Don’t Be Evil</a:t>
            </a:r>
          </a:p>
          <a:p>
            <a:pPr lvl="1"/>
            <a:r>
              <a:rPr lang="en-US" sz="2400" dirty="0"/>
              <a:t>Don’t Be A 🍆 (D.B.A.D.)</a:t>
            </a:r>
          </a:p>
          <a:p>
            <a:r>
              <a:rPr lang="en-US" sz="2800" dirty="0"/>
              <a:t>Obtain Legal Authorization Prior</a:t>
            </a:r>
          </a:p>
          <a:p>
            <a:r>
              <a:rPr lang="en-US" sz="2800" dirty="0"/>
              <a:t>Interesting People May Include </a:t>
            </a:r>
          </a:p>
          <a:p>
            <a:pPr lvl="1"/>
            <a:r>
              <a:rPr lang="en-US" sz="2400" dirty="0"/>
              <a:t>Law Enforcement Officers</a:t>
            </a:r>
          </a:p>
          <a:p>
            <a:pPr lvl="1"/>
            <a:r>
              <a:rPr lang="en-US" sz="2400" dirty="0"/>
              <a:t>Angry Customers</a:t>
            </a:r>
          </a:p>
          <a:p>
            <a:r>
              <a:rPr lang="en-US" sz="2600" dirty="0"/>
              <a:t>Not A Lawyer</a:t>
            </a:r>
          </a:p>
          <a:p>
            <a:r>
              <a:rPr lang="en-US" sz="2600" dirty="0"/>
              <a:t>Not Legal Advice</a:t>
            </a:r>
          </a:p>
          <a:p>
            <a:r>
              <a:rPr lang="en-US" sz="2800" dirty="0"/>
              <a:t>Do Consult A Lawyer</a:t>
            </a:r>
          </a:p>
          <a:p>
            <a:r>
              <a:rPr lang="en-US" sz="2800" dirty="0"/>
              <a:t>I Have No Idea What I Am Doing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Additional Reading: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https://developer.apple.com/app-store/review/guidelines/#location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DDC80B-D891-452A-8571-124B0665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56" y="849032"/>
            <a:ext cx="2235677" cy="125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CBC6C0"/>
                </a:solidFill>
                <a:effectLst/>
                <a:latin typeface="-apple-system"/>
              </a:rPr>
              <a:t>🍎 </a:t>
            </a:r>
            <a:r>
              <a:rPr lang="en-US" sz="3600" i="1" dirty="0"/>
              <a:t>locationd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9BC87D-FF1A-47CC-BE26-FF42511FEEAE}"/>
              </a:ext>
            </a:extLst>
          </p:cNvPr>
          <p:cNvSpPr txBox="1">
            <a:spLocks/>
          </p:cNvSpPr>
          <p:nvPr/>
        </p:nvSpPr>
        <p:spPr>
          <a:xfrm>
            <a:off x="447817" y="536712"/>
            <a:ext cx="11290860" cy="4605262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Accepts BSSID </a:t>
            </a:r>
          </a:p>
          <a:p>
            <a:r>
              <a:rPr lang="en-US" sz="2800" dirty="0"/>
              <a:t>Returns Location</a:t>
            </a:r>
          </a:p>
          <a:p>
            <a:r>
              <a:rPr lang="en-US" sz="2800" dirty="0"/>
              <a:t>Uses </a:t>
            </a:r>
            <a:r>
              <a:rPr lang="en-US" sz="2800" dirty="0" err="1"/>
              <a:t>Protobuff</a:t>
            </a:r>
            <a:r>
              <a:rPr lang="en-US" sz="2800" dirty="0"/>
              <a:t> Protocol For Communications</a:t>
            </a:r>
          </a:p>
          <a:p>
            <a:r>
              <a:rPr lang="en-US" sz="2800" dirty="0"/>
              <a:t>No Auth Required</a:t>
            </a:r>
          </a:p>
          <a:p>
            <a:r>
              <a:rPr lang="en-US" sz="2800" dirty="0"/>
              <a:t>No API Key Required</a:t>
            </a:r>
          </a:p>
          <a:p>
            <a:r>
              <a:rPr lang="en-US" sz="2800" dirty="0"/>
              <a:t>Additional Information (Not Used)</a:t>
            </a:r>
          </a:p>
          <a:p>
            <a:pPr lvl="1"/>
            <a:r>
              <a:rPr lang="en-US" sz="2600" dirty="0"/>
              <a:t>Elevation</a:t>
            </a:r>
          </a:p>
          <a:p>
            <a:pPr lvl="1"/>
            <a:r>
              <a:rPr lang="en-US" sz="2600" dirty="0"/>
              <a:t>Frequency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 anchor="b" anchorCtr="0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CBC6C0"/>
                </a:solidFill>
                <a:effectLst/>
                <a:latin typeface="-apple-system"/>
              </a:rPr>
              <a:t>🍎 </a:t>
            </a:r>
            <a:r>
              <a:rPr lang="en-US" sz="3600" i="1" dirty="0"/>
              <a:t>locationd </a:t>
            </a:r>
            <a:r>
              <a:rPr lang="en-US" sz="3600" dirty="0"/>
              <a:t>cont’d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Ref &amp; Credit@ 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https://github.com/zadewg/GS-LOC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52E0B-2672-4CED-9248-50867911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584" y="858148"/>
            <a:ext cx="6791325" cy="39623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B5B6A-187D-4DC2-A95D-AB523C0EBF39}"/>
              </a:ext>
            </a:extLst>
          </p:cNvPr>
          <p:cNvSpPr/>
          <p:nvPr/>
        </p:nvSpPr>
        <p:spPr>
          <a:xfrm>
            <a:off x="5238750" y="2809875"/>
            <a:ext cx="1295400" cy="88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47D1F9-2BF0-4D60-89FF-2FE24D13ED9F}"/>
              </a:ext>
            </a:extLst>
          </p:cNvPr>
          <p:cNvSpPr/>
          <p:nvPr/>
        </p:nvSpPr>
        <p:spPr>
          <a:xfrm>
            <a:off x="4839857" y="1394690"/>
            <a:ext cx="554180" cy="11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75C38-B378-4D0A-9489-3BE39FFD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17" y="2472573"/>
            <a:ext cx="2492385" cy="18264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1B6AEB-16CF-4B16-B8D2-4D4F7C48054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40202" y="3252787"/>
            <a:ext cx="2298548" cy="133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0"/>
            <a:ext cx="11290860" cy="4572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CBC6C0"/>
                </a:solidFill>
                <a:effectLst/>
                <a:latin typeface="-apple-system"/>
              </a:rPr>
              <a:t>🍎 </a:t>
            </a:r>
            <a:r>
              <a:rPr lang="en-US" sz="3600" i="1" dirty="0"/>
              <a:t>locationd </a:t>
            </a:r>
            <a:r>
              <a:rPr lang="en-US" sz="3600" dirty="0"/>
              <a:t>cont’d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E2A17C-9E56-48C8-9B6B-4866A7C5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Ref &amp; Additional code @ 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https://github.com/mwilco03/Fruiti-finder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https://github.com/zadewg/GS-LOC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ACB2F6-D8A7-42A5-B493-223706E467A0}"/>
              </a:ext>
            </a:extLst>
          </p:cNvPr>
          <p:cNvGrpSpPr/>
          <p:nvPr/>
        </p:nvGrpSpPr>
        <p:grpSpPr>
          <a:xfrm>
            <a:off x="1105737" y="835425"/>
            <a:ext cx="9975019" cy="4007837"/>
            <a:chOff x="1200981" y="1127581"/>
            <a:chExt cx="9784532" cy="376476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236431-19D6-4C2B-ADF4-59F8C7236AA0}"/>
                </a:ext>
              </a:extLst>
            </p:cNvPr>
            <p:cNvGrpSpPr/>
            <p:nvPr/>
          </p:nvGrpSpPr>
          <p:grpSpPr>
            <a:xfrm>
              <a:off x="1200981" y="1127581"/>
              <a:ext cx="9784532" cy="3764764"/>
              <a:chOff x="1200981" y="1127581"/>
              <a:chExt cx="9784532" cy="376476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9D23E3-ADA9-4B54-9C4A-7D0EB4061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981" y="1127581"/>
                <a:ext cx="9784532" cy="3764764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6B5B6A-187D-4DC2-A95D-AB523C0EBF39}"/>
                  </a:ext>
                </a:extLst>
              </p:cNvPr>
              <p:cNvSpPr/>
              <p:nvPr/>
            </p:nvSpPr>
            <p:spPr>
              <a:xfrm>
                <a:off x="1797050" y="3562347"/>
                <a:ext cx="1381125" cy="1428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2C5D30-5681-4529-B2AA-A43E75BB5F78}"/>
                  </a:ext>
                </a:extLst>
              </p:cNvPr>
              <p:cNvSpPr/>
              <p:nvPr/>
            </p:nvSpPr>
            <p:spPr>
              <a:xfrm>
                <a:off x="1797050" y="3699162"/>
                <a:ext cx="1381125" cy="1428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********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6A4F02-308C-4E41-9DB7-2B8CD465CE20}"/>
                  </a:ext>
                </a:extLst>
              </p:cNvPr>
              <p:cNvSpPr/>
              <p:nvPr/>
            </p:nvSpPr>
            <p:spPr>
              <a:xfrm>
                <a:off x="1797050" y="3842038"/>
                <a:ext cx="1381125" cy="13999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********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D0121A1-BE27-4DAC-AE8B-ED19C8BAA0B3}"/>
                  </a:ext>
                </a:extLst>
              </p:cNvPr>
              <p:cNvSpPr/>
              <p:nvPr/>
            </p:nvSpPr>
            <p:spPr>
              <a:xfrm>
                <a:off x="2098963" y="2276474"/>
                <a:ext cx="1381125" cy="142875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r>
                  <a:rPr lang="en-US" sz="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241129-7A53-4B97-98A8-FDA25CA781C3}"/>
                  </a:ext>
                </a:extLst>
              </p:cNvPr>
              <p:cNvSpPr/>
              <p:nvPr/>
            </p:nvSpPr>
            <p:spPr>
              <a:xfrm>
                <a:off x="2098963" y="2419350"/>
                <a:ext cx="1381125" cy="122511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********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5B65FF-677A-4A02-B585-2312EE21693A}"/>
                  </a:ext>
                </a:extLst>
              </p:cNvPr>
              <p:cNvSpPr/>
              <p:nvPr/>
            </p:nvSpPr>
            <p:spPr>
              <a:xfrm>
                <a:off x="1876713" y="2541862"/>
                <a:ext cx="1603375" cy="139989"/>
              </a:xfrm>
              <a:prstGeom prst="rect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r>
                  <a:rPr lang="en-US" sz="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********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DE61AFD-798D-48BE-9313-FCB91B92B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3199" y="2681851"/>
                <a:ext cx="4192314" cy="2210493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89B678-79E2-48AB-817F-52BBE2481309}"/>
                </a:ext>
              </a:extLst>
            </p:cNvPr>
            <p:cNvSpPr/>
            <p:nvPr/>
          </p:nvSpPr>
          <p:spPr>
            <a:xfrm>
              <a:off x="9181933" y="2943226"/>
              <a:ext cx="657392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78BC69A-2470-4B2B-99EC-5B01223C87E4}"/>
                </a:ext>
              </a:extLst>
            </p:cNvPr>
            <p:cNvSpPr/>
            <p:nvPr/>
          </p:nvSpPr>
          <p:spPr>
            <a:xfrm>
              <a:off x="9181933" y="3076576"/>
              <a:ext cx="733592" cy="1428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1EDFD-FBE3-478D-937E-C818E5F14B95}"/>
                </a:ext>
              </a:extLst>
            </p:cNvPr>
            <p:cNvCxnSpPr>
              <a:cxnSpLocks/>
              <a:stCxn id="26" idx="1"/>
              <a:endCxn id="19" idx="3"/>
            </p:cNvCxnSpPr>
            <p:nvPr/>
          </p:nvCxnSpPr>
          <p:spPr>
            <a:xfrm flipH="1" flipV="1">
              <a:off x="3480088" y="2480606"/>
              <a:ext cx="5701845" cy="529295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649B27-4D76-4403-98F3-EA0413A8EA7C}"/>
                </a:ext>
              </a:extLst>
            </p:cNvPr>
            <p:cNvCxnSpPr>
              <a:cxnSpLocks/>
              <a:stCxn id="32" idx="1"/>
              <a:endCxn id="20" idx="3"/>
            </p:cNvCxnSpPr>
            <p:nvPr/>
          </p:nvCxnSpPr>
          <p:spPr>
            <a:xfrm flipH="1" flipV="1">
              <a:off x="3480088" y="2611857"/>
              <a:ext cx="5701845" cy="53615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5548DF-39B3-464E-9807-5D3E59272AE9}"/>
                </a:ext>
              </a:extLst>
            </p:cNvPr>
            <p:cNvCxnSpPr>
              <a:cxnSpLocks/>
              <a:stCxn id="45" idx="1"/>
              <a:endCxn id="65" idx="3"/>
            </p:cNvCxnSpPr>
            <p:nvPr/>
          </p:nvCxnSpPr>
          <p:spPr>
            <a:xfrm flipH="1" flipV="1">
              <a:off x="2098963" y="2747288"/>
              <a:ext cx="7082970" cy="543602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4636DD-D606-46A6-81C0-B14F8ED0F5E7}"/>
                </a:ext>
              </a:extLst>
            </p:cNvPr>
            <p:cNvSpPr/>
            <p:nvPr/>
          </p:nvSpPr>
          <p:spPr>
            <a:xfrm>
              <a:off x="9181933" y="3219452"/>
              <a:ext cx="733592" cy="1428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A3F0AB-8394-447D-BC39-36E99C38E625}"/>
                </a:ext>
              </a:extLst>
            </p:cNvPr>
            <p:cNvSpPr/>
            <p:nvPr/>
          </p:nvSpPr>
          <p:spPr>
            <a:xfrm>
              <a:off x="9181933" y="3357565"/>
              <a:ext cx="733592" cy="1428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C89F9B4-3060-4165-BCEF-99F410C0A82E}"/>
                </a:ext>
              </a:extLst>
            </p:cNvPr>
            <p:cNvSpPr/>
            <p:nvPr/>
          </p:nvSpPr>
          <p:spPr>
            <a:xfrm>
              <a:off x="9181933" y="3498996"/>
              <a:ext cx="733592" cy="1428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A7180D-8AF5-44A5-B8CA-75D6F9EFC951}"/>
                </a:ext>
              </a:extLst>
            </p:cNvPr>
            <p:cNvSpPr/>
            <p:nvPr/>
          </p:nvSpPr>
          <p:spPr>
            <a:xfrm>
              <a:off x="9181933" y="3649945"/>
              <a:ext cx="733592" cy="14287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2843E0-18C7-4295-99DB-3EFD757513CA}"/>
                </a:ext>
              </a:extLst>
            </p:cNvPr>
            <p:cNvCxnSpPr>
              <a:cxnSpLocks/>
              <a:stCxn id="47" idx="1"/>
              <a:endCxn id="67" idx="3"/>
            </p:cNvCxnSpPr>
            <p:nvPr/>
          </p:nvCxnSpPr>
          <p:spPr>
            <a:xfrm flipH="1" flipV="1">
              <a:off x="2098963" y="2869806"/>
              <a:ext cx="7082970" cy="559197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A412D2-46C2-4910-A6E2-E747EBC1EE9E}"/>
                </a:ext>
              </a:extLst>
            </p:cNvPr>
            <p:cNvCxnSpPr>
              <a:cxnSpLocks/>
              <a:stCxn id="48" idx="1"/>
              <a:endCxn id="70" idx="3"/>
            </p:cNvCxnSpPr>
            <p:nvPr/>
          </p:nvCxnSpPr>
          <p:spPr>
            <a:xfrm flipH="1" flipV="1">
              <a:off x="2098963" y="2996143"/>
              <a:ext cx="7082970" cy="57429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370FA5-5384-42AD-BF01-5B553D55800D}"/>
                </a:ext>
              </a:extLst>
            </p:cNvPr>
            <p:cNvCxnSpPr>
              <a:cxnSpLocks/>
              <a:stCxn id="49" idx="1"/>
              <a:endCxn id="69" idx="3"/>
            </p:cNvCxnSpPr>
            <p:nvPr/>
          </p:nvCxnSpPr>
          <p:spPr>
            <a:xfrm flipH="1" flipV="1">
              <a:off x="2098963" y="3122099"/>
              <a:ext cx="7082970" cy="59928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E0D3F6-E396-4911-9E0A-0D3AA2FEB1B0}"/>
                </a:ext>
              </a:extLst>
            </p:cNvPr>
            <p:cNvCxnSpPr>
              <a:cxnSpLocks/>
              <a:stCxn id="62" idx="1"/>
              <a:endCxn id="18" idx="3"/>
            </p:cNvCxnSpPr>
            <p:nvPr/>
          </p:nvCxnSpPr>
          <p:spPr>
            <a:xfrm flipH="1" flipV="1">
              <a:off x="3480088" y="2347912"/>
              <a:ext cx="5181145" cy="188118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A13A3C-3B04-482F-B92B-DC7E3D32B2B9}"/>
                </a:ext>
              </a:extLst>
            </p:cNvPr>
            <p:cNvSpPr/>
            <p:nvPr/>
          </p:nvSpPr>
          <p:spPr>
            <a:xfrm>
              <a:off x="8661233" y="4162426"/>
              <a:ext cx="657392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77231D-914A-497A-BFA5-0BA60CAC34FD}"/>
                </a:ext>
              </a:extLst>
            </p:cNvPr>
            <p:cNvSpPr/>
            <p:nvPr/>
          </p:nvSpPr>
          <p:spPr>
            <a:xfrm>
              <a:off x="1876713" y="2680613"/>
              <a:ext cx="222250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0CD7F3-FEF9-4AE0-B263-CF0D8288A400}"/>
                </a:ext>
              </a:extLst>
            </p:cNvPr>
            <p:cNvSpPr/>
            <p:nvPr/>
          </p:nvSpPr>
          <p:spPr>
            <a:xfrm>
              <a:off x="1876713" y="2814906"/>
              <a:ext cx="222250" cy="1098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FE84F48-8EFF-48FB-9559-EFCAFEF89699}"/>
                </a:ext>
              </a:extLst>
            </p:cNvPr>
            <p:cNvSpPr/>
            <p:nvPr/>
          </p:nvSpPr>
          <p:spPr>
            <a:xfrm>
              <a:off x="1876713" y="3055424"/>
              <a:ext cx="222250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AE6EBE-50C5-42C6-80C1-78DFBFEC38D1}"/>
                </a:ext>
              </a:extLst>
            </p:cNvPr>
            <p:cNvSpPr/>
            <p:nvPr/>
          </p:nvSpPr>
          <p:spPr>
            <a:xfrm>
              <a:off x="1876713" y="2928938"/>
              <a:ext cx="222250" cy="13441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BA84CA-4946-45EE-AE17-5548A6AFD4A1}"/>
                </a:ext>
              </a:extLst>
            </p:cNvPr>
            <p:cNvSpPr/>
            <p:nvPr/>
          </p:nvSpPr>
          <p:spPr>
            <a:xfrm>
              <a:off x="1844680" y="3438526"/>
              <a:ext cx="222250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2A56C25-CE4C-4611-A8FB-37FF3DC27F88}"/>
                </a:ext>
              </a:extLst>
            </p:cNvPr>
            <p:cNvSpPr/>
            <p:nvPr/>
          </p:nvSpPr>
          <p:spPr>
            <a:xfrm>
              <a:off x="8596735" y="4427372"/>
              <a:ext cx="585198" cy="1333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89B071-19A7-4661-9414-D69AE1A3E489}"/>
                </a:ext>
              </a:extLst>
            </p:cNvPr>
            <p:cNvCxnSpPr>
              <a:cxnSpLocks/>
              <a:stCxn id="75" idx="1"/>
              <a:endCxn id="74" idx="3"/>
            </p:cNvCxnSpPr>
            <p:nvPr/>
          </p:nvCxnSpPr>
          <p:spPr>
            <a:xfrm flipH="1" flipV="1">
              <a:off x="2066930" y="3505201"/>
              <a:ext cx="6529805" cy="9888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2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Ref &amp; Additional commands @ </a:t>
            </a:r>
            <a:br>
              <a:rPr lang="en-US" sz="1800" dirty="0">
                <a:solidFill>
                  <a:srgbClr val="FFFEFF"/>
                </a:solidFill>
              </a:rPr>
            </a:br>
            <a:r>
              <a:rPr lang="en-US" sz="1800" dirty="0">
                <a:solidFill>
                  <a:srgbClr val="FFFEFF"/>
                </a:solidFill>
              </a:rPr>
              <a:t>https://github.com/mwilco03/Fruiti-finder/blob/main/Helpful.txt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1"/>
            <a:ext cx="11290860" cy="457197"/>
          </a:xfrm>
        </p:spPr>
        <p:txBody>
          <a:bodyPr tIns="0" bIns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Execution Concepts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1E7BDCD-B4A4-4744-AE2D-E2B0ABF7CD16}"/>
              </a:ext>
            </a:extLst>
          </p:cNvPr>
          <p:cNvSpPr txBox="1">
            <a:spLocks/>
          </p:cNvSpPr>
          <p:nvPr/>
        </p:nvSpPr>
        <p:spPr>
          <a:xfrm>
            <a:off x="447816" y="536713"/>
            <a:ext cx="11290860" cy="46052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following commands will return BSSIDs</a:t>
            </a:r>
          </a:p>
          <a:p>
            <a:pPr lvl="1"/>
            <a:r>
              <a:rPr lang="en-US" sz="1800" dirty="0"/>
              <a:t>Cmd</a:t>
            </a:r>
          </a:p>
          <a:p>
            <a:pPr marL="324000" lvl="1" indent="0">
              <a:buNone/>
            </a:pPr>
            <a:endParaRPr lang="en-US" sz="1100" dirty="0"/>
          </a:p>
          <a:p>
            <a:pPr lvl="1"/>
            <a:r>
              <a:rPr lang="en-US" sz="1800" dirty="0"/>
              <a:t>PowerShell</a:t>
            </a:r>
            <a:endParaRPr lang="en-US" sz="1050" dirty="0"/>
          </a:p>
          <a:p>
            <a:pPr lvl="1"/>
            <a:endParaRPr lang="en-US" sz="1050" dirty="0"/>
          </a:p>
          <a:p>
            <a:pPr lvl="1"/>
            <a:r>
              <a:rPr lang="en-US" sz="1800" dirty="0"/>
              <a:t>Mac</a:t>
            </a:r>
            <a:endParaRPr lang="en-US" sz="1050" dirty="0"/>
          </a:p>
          <a:p>
            <a:pPr lvl="1"/>
            <a:endParaRPr lang="en-US" sz="1050" dirty="0"/>
          </a:p>
          <a:p>
            <a:pPr lvl="1"/>
            <a:r>
              <a:rPr lang="en-US" sz="1800" dirty="0"/>
              <a:t>Nix</a:t>
            </a:r>
          </a:p>
          <a:p>
            <a:pPr lvl="1"/>
            <a:endParaRPr lang="en-US" sz="24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3CFA58B-F8E4-4B51-9DB4-C16519B74CB4}"/>
              </a:ext>
            </a:extLst>
          </p:cNvPr>
          <p:cNvGraphicFramePr>
            <a:graphicFrameLocks noGrp="1"/>
          </p:cNvGraphicFramePr>
          <p:nvPr/>
        </p:nvGraphicFramePr>
        <p:xfrm>
          <a:off x="447817" y="1443616"/>
          <a:ext cx="112908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0">
                  <a:extLst>
                    <a:ext uri="{9D8B030D-6E8A-4147-A177-3AD203B41FA5}">
                      <a16:colId xmlns:a16="http://schemas.microsoft.com/office/drawing/2014/main" val="2842264889"/>
                    </a:ext>
                  </a:extLst>
                </a:gridCol>
              </a:tblGrid>
              <a:tr h="36179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C:\Users\Haxxor&gt; netsh wlan show network mode=BSSID | findstr BSSID</a:t>
                      </a:r>
                      <a:endParaRPr lang="en-US" dirty="0">
                        <a:solidFill>
                          <a:schemeClr val="bg1"/>
                        </a:solidFill>
                        <a:latin typeface="Centaur" panose="020305040502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133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BF9A31E-45AA-409F-ACEF-0E52F1DCC575}"/>
              </a:ext>
            </a:extLst>
          </p:cNvPr>
          <p:cNvGraphicFramePr>
            <a:graphicFrameLocks noGrp="1"/>
          </p:cNvGraphicFramePr>
          <p:nvPr/>
        </p:nvGraphicFramePr>
        <p:xfrm>
          <a:off x="447817" y="2111378"/>
          <a:ext cx="112908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0">
                  <a:extLst>
                    <a:ext uri="{9D8B030D-6E8A-4147-A177-3AD203B41FA5}">
                      <a16:colId xmlns:a16="http://schemas.microsoft.com/office/drawing/2014/main" val="2842264889"/>
                    </a:ext>
                  </a:extLst>
                </a:gridCol>
              </a:tblGrid>
              <a:tr h="36179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PS C:\Users\Haxxor&gt; Find-Module Get-WLANs|%{Install-Module $_ -scope CurrentUser}; Get-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wlans</a:t>
                      </a:r>
                      <a:endParaRPr lang="en-US" dirty="0">
                        <a:solidFill>
                          <a:schemeClr val="bg1"/>
                        </a:solidFill>
                        <a:latin typeface="Centaur" panose="020305040502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133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704EB9E-262F-47D1-BB6A-705974298A9D}"/>
              </a:ext>
            </a:extLst>
          </p:cNvPr>
          <p:cNvGraphicFramePr>
            <a:graphicFrameLocks noGrp="1"/>
          </p:cNvGraphicFramePr>
          <p:nvPr/>
        </p:nvGraphicFramePr>
        <p:xfrm>
          <a:off x="447817" y="2788665"/>
          <a:ext cx="112908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0">
                  <a:extLst>
                    <a:ext uri="{9D8B030D-6E8A-4147-A177-3AD203B41FA5}">
                      <a16:colId xmlns:a16="http://schemas.microsoft.com/office/drawing/2014/main" val="2842264889"/>
                    </a:ext>
                  </a:extLst>
                </a:gridCol>
              </a:tblGrid>
              <a:tr h="36179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Haxxor@Mactop: /System/Library/PrivateFrameworks/Apple80211.framework/Versions/Current/Resources/airport -s</a:t>
                      </a:r>
                      <a:endParaRPr lang="en-US" dirty="0">
                        <a:solidFill>
                          <a:schemeClr val="bg1"/>
                        </a:solidFill>
                        <a:latin typeface="Centaur" panose="020305040502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1337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37FA3F3B-9B69-461C-BBAB-2243ABF041D3}"/>
              </a:ext>
            </a:extLst>
          </p:cNvPr>
          <p:cNvGraphicFramePr>
            <a:graphicFrameLocks noGrp="1"/>
          </p:cNvGraphicFramePr>
          <p:nvPr/>
        </p:nvGraphicFramePr>
        <p:xfrm>
          <a:off x="447816" y="3470718"/>
          <a:ext cx="112908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0860">
                  <a:extLst>
                    <a:ext uri="{9D8B030D-6E8A-4147-A177-3AD203B41FA5}">
                      <a16:colId xmlns:a16="http://schemas.microsoft.com/office/drawing/2014/main" val="2842264889"/>
                    </a:ext>
                  </a:extLst>
                </a:gridCol>
              </a:tblGrid>
              <a:tr h="361794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Centaur" panose="02030504050205020304" pitchFamily="18" charset="0"/>
                          <a:ea typeface="+mn-ea"/>
                          <a:cs typeface="+mn-cs"/>
                        </a:rPr>
                        <a:t>Haxxor@Nix: iwlist wlan0 scanning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9133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EF1E8B4-5039-4995-9772-CBF292F2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5" y="5264486"/>
            <a:ext cx="1104734" cy="10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56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EFF"/>
                </a:solidFill>
              </a:rPr>
              <a:t>Distant computer Scans area for BSSID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E50EDF-0883-4FDC-96C1-623CDC8B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8" y="1"/>
            <a:ext cx="11290860" cy="457197"/>
          </a:xfrm>
        </p:spPr>
        <p:txBody>
          <a:bodyPr tIns="0" bIns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Execution Concepts</a:t>
            </a:r>
          </a:p>
          <a:p>
            <a:endParaRPr lang="en-US" dirty="0"/>
          </a:p>
        </p:txBody>
      </p:sp>
      <p:pic>
        <p:nvPicPr>
          <p:cNvPr id="19" name="Picture 2" descr="Wifi Symbol transparent PNG - StickPNG">
            <a:extLst>
              <a:ext uri="{FF2B5EF4-FFF2-40B4-BE49-F238E27FC236}">
                <a16:creationId xmlns:a16="http://schemas.microsoft.com/office/drawing/2014/main" id="{0084C429-BCC0-4069-8739-FC0E0533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5" y="962225"/>
            <a:ext cx="790916" cy="6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Wifi Symbol transparent PNG - StickPNG">
            <a:extLst>
              <a:ext uri="{FF2B5EF4-FFF2-40B4-BE49-F238E27FC236}">
                <a16:creationId xmlns:a16="http://schemas.microsoft.com/office/drawing/2014/main" id="{FFF9FC92-892C-4DEA-88FF-C019CB83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34" y="957745"/>
            <a:ext cx="790916" cy="6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dar - Free technology icons">
            <a:extLst>
              <a:ext uri="{FF2B5EF4-FFF2-40B4-BE49-F238E27FC236}">
                <a16:creationId xmlns:a16="http://schemas.microsoft.com/office/drawing/2014/main" id="{EFEE14C1-9F65-43EF-BF5B-2BE51BFC0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31" y="2365706"/>
            <a:ext cx="2089337" cy="208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Laptop - Free computer icons">
            <a:extLst>
              <a:ext uri="{FF2B5EF4-FFF2-40B4-BE49-F238E27FC236}">
                <a16:creationId xmlns:a16="http://schemas.microsoft.com/office/drawing/2014/main" id="{3EA5C19A-D267-4035-B055-AC6C9A74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466" y="2970219"/>
            <a:ext cx="917562" cy="9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Wifi Symbol transparent PNG - StickPNG">
            <a:extLst>
              <a:ext uri="{FF2B5EF4-FFF2-40B4-BE49-F238E27FC236}">
                <a16:creationId xmlns:a16="http://schemas.microsoft.com/office/drawing/2014/main" id="{9A200045-E784-4280-BB0D-FE96B8A3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53" y="957746"/>
            <a:ext cx="790916" cy="6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BFC0C2-E2F1-4230-8754-53E24200958E}"/>
              </a:ext>
            </a:extLst>
          </p:cNvPr>
          <p:cNvSpPr txBox="1"/>
          <p:nvPr/>
        </p:nvSpPr>
        <p:spPr>
          <a:xfrm>
            <a:off x="1356450" y="1661508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MySpectrumWiFi9c-2G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d5:1b:c0:64:37:b4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EC182C-4A75-4975-8D64-32FDAB7A373A}"/>
              </a:ext>
            </a:extLst>
          </p:cNvPr>
          <p:cNvSpPr txBox="1"/>
          <p:nvPr/>
        </p:nvSpPr>
        <p:spPr>
          <a:xfrm>
            <a:off x="5009331" y="1661508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FBI-Van3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1d:5d:17:bf:88:5e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6BAAE-CE52-4A9F-878E-27E016087467}"/>
              </a:ext>
            </a:extLst>
          </p:cNvPr>
          <p:cNvSpPr txBox="1"/>
          <p:nvPr/>
        </p:nvSpPr>
        <p:spPr>
          <a:xfrm>
            <a:off x="8662212" y="1661508"/>
            <a:ext cx="241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HP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OfficeJet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 9010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dc:37:4b:33:24:0d</a:t>
            </a:r>
          </a:p>
        </p:txBody>
      </p:sp>
    </p:spTree>
    <p:extLst>
      <p:ext uri="{BB962C8B-B14F-4D97-AF65-F5344CB8AC3E}">
        <p14:creationId xmlns:p14="http://schemas.microsoft.com/office/powerpoint/2010/main" val="2735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2635</TotalTime>
  <Words>716</Words>
  <Application>Microsoft Office PowerPoint</Application>
  <PresentationFormat>Widescreen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Centaur</vt:lpstr>
      <vt:lpstr>Courier New</vt:lpstr>
      <vt:lpstr>Gill Sans MT</vt:lpstr>
      <vt:lpstr>Wingdings 2</vt:lpstr>
      <vt:lpstr>Dividend</vt:lpstr>
      <vt:lpstr>How to track friends and meet interesting people</vt:lpstr>
      <vt:lpstr>PowerPoint Presentation</vt:lpstr>
      <vt:lpstr>Additional Reading: https://www.maxmind.com/en/locate-my-ip-address</vt:lpstr>
      <vt:lpstr>Additional Reading: https://developer.apple.com/app-store/review/guidelines/#location</vt:lpstr>
      <vt:lpstr>PowerPoint Presentation</vt:lpstr>
      <vt:lpstr>Ref &amp; Credit@  https://github.com/zadewg/GS-LOC</vt:lpstr>
      <vt:lpstr>Ref &amp; Additional code @  https://github.com/mwilco03/Fruiti-finder https://github.com/zadewg/GS-LOC</vt:lpstr>
      <vt:lpstr>Ref &amp; Additional commands @  https://github.com/mwilco03/Fruiti-finder/blob/main/Helpful.txt</vt:lpstr>
      <vt:lpstr>Distant computer Scans area for BSSID</vt:lpstr>
      <vt:lpstr>web request from the controlling computer obfuscates location observation</vt:lpstr>
      <vt:lpstr>Pray For Me</vt:lpstr>
      <vt:lpstr>So that happened…… So A new challenge appeared </vt:lpstr>
      <vt:lpstr>Additional Ref: https://github.com/browser-history/browser-history IE on roadmap Submitted PR 207 </vt:lpstr>
      <vt:lpstr>Additional Ref: https://github.com/mwilco03/Fruiti-finder https://medium.com/dataseries/how-to-extract-google-maps-coordinates-8751a7389735</vt:lpstr>
      <vt:lpstr>Additional Ref: https://github.com/dc614/DC-27-Badge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track friends and meet interesting people</dc:title>
  <dc:creator>Wilcox, Mackenzie (Mack)</dc:creator>
  <cp:lastModifiedBy>Wilcox, Mackenzie (Mack)</cp:lastModifiedBy>
  <cp:revision>1</cp:revision>
  <dcterms:created xsi:type="dcterms:W3CDTF">2022-11-01T17:16:14Z</dcterms:created>
  <dcterms:modified xsi:type="dcterms:W3CDTF">2022-11-03T13:11:40Z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ea8e88-16c4-4b55-a945-7bd6248db4bf_Enabled">
    <vt:lpwstr>true</vt:lpwstr>
  </property>
  <property fmtid="{D5CDD505-2E9C-101B-9397-08002B2CF9AE}" pid="3" name="MSIP_Label_92ea8e88-16c4-4b55-a945-7bd6248db4bf_SetDate">
    <vt:lpwstr>2022-11-01T17:16:14Z</vt:lpwstr>
  </property>
  <property fmtid="{D5CDD505-2E9C-101B-9397-08002B2CF9AE}" pid="4" name="MSIP_Label_92ea8e88-16c4-4b55-a945-7bd6248db4bf_Method">
    <vt:lpwstr>Standard</vt:lpwstr>
  </property>
  <property fmtid="{D5CDD505-2E9C-101B-9397-08002B2CF9AE}" pid="5" name="MSIP_Label_92ea8e88-16c4-4b55-a945-7bd6248db4bf_Name">
    <vt:lpwstr>Internal</vt:lpwstr>
  </property>
  <property fmtid="{D5CDD505-2E9C-101B-9397-08002B2CF9AE}" pid="6" name="MSIP_Label_92ea8e88-16c4-4b55-a945-7bd6248db4bf_SiteId">
    <vt:lpwstr>22140e4c-d390-45c2-b297-a26c516dc461</vt:lpwstr>
  </property>
  <property fmtid="{D5CDD505-2E9C-101B-9397-08002B2CF9AE}" pid="7" name="MSIP_Label_92ea8e88-16c4-4b55-a945-7bd6248db4bf_ActionId">
    <vt:lpwstr>a791e26e-25c1-4bb1-8865-e6ac7216927c</vt:lpwstr>
  </property>
  <property fmtid="{D5CDD505-2E9C-101B-9397-08002B2CF9AE}" pid="8" name="MSIP_Label_92ea8e88-16c4-4b55-a945-7bd6248db4bf_ContentBits">
    <vt:lpwstr>0</vt:lpwstr>
  </property>
</Properties>
</file>