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CA74F-7C6D-EBCE-203A-B85510879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FB1461-ED2A-0F16-47BA-8B375066B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04B844-72DA-BB77-96EF-0F648399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25FE-693D-48D4-B3E6-ED44FDB32576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4520D2-4701-B38A-181D-AD964273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01D5D0-FE34-03F4-16FA-DBABCECF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97C6-0A17-4443-BF6A-68ECDB2FDB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439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7E86C-12BA-7A60-5D66-B1507829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FF9524-DF5F-FB84-47AE-41A92D2A0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6D2DE-0C90-823C-48EC-D3289C337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25FE-693D-48D4-B3E6-ED44FDB32576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494B41-C0B9-503F-FCDE-B02AFAC0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281D22-6972-6CFE-977D-C28A4A3D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97C6-0A17-4443-BF6A-68ECDB2FDB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240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3924393-9A7D-A34C-B476-F2ED34E8C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C23328-1FF4-B752-20A2-FF0445462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98F0F0-F3F7-554A-868B-107FA3C6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25FE-693D-48D4-B3E6-ED44FDB32576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8BB411-C0DC-C1CC-B9C1-FF4649EA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D65C4E-0C1A-C454-E351-2C0A3D03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97C6-0A17-4443-BF6A-68ECDB2FDB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06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FD29A-1C4B-34D7-C486-441ABB2A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15230-B3AF-2FC9-BD24-AAB36936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4CBF1D-98EA-4269-0DD1-A8939AED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25FE-693D-48D4-B3E6-ED44FDB32576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1D0386-08CA-2C95-8422-F2901B52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538E67-9979-1B8D-E09D-64530AF20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97C6-0A17-4443-BF6A-68ECDB2FDB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815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0DA13-0B7A-69DC-E6D9-12486614B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79F601-8AF8-0A01-C14C-A454259FB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6186A9-A983-93E3-3967-B3416AB1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25FE-693D-48D4-B3E6-ED44FDB32576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BEFA42-CF57-C580-8FF1-C5816C36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81FF3E-45E9-52DE-366E-D64B4745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97C6-0A17-4443-BF6A-68ECDB2FDB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923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2BC92-5AF7-9092-96A4-AE3458F7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7F5740-313F-935C-2BC6-DCBE7DEE7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47B55C-8AA4-4E28-7A98-D2F3AC9A9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23E307-05F1-8CC1-08AA-C0018406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25FE-693D-48D4-B3E6-ED44FDB32576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C0A7D9-9F68-F8D9-C125-1C9E91C3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1A2138-A1BD-CB73-1427-AF046B9F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97C6-0A17-4443-BF6A-68ECDB2FDB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657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2E6799-082A-1912-1543-F6AF30389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80A55A-7554-72A9-8562-E46B101FD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2DEEF4-7297-856D-2B47-33A7C400C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4EA83C-8A14-CC3A-5B3B-C38BF6BD8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2D6C71-42DB-C6F3-82D7-301DE920B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66F0010-F5A7-E1F8-7A2D-F193C478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25FE-693D-48D4-B3E6-ED44FDB32576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11676A-C03E-AF46-C60A-D0153355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FA97A9-9D3E-457D-2A62-F4FAB237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97C6-0A17-4443-BF6A-68ECDB2FDB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653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566F6F-AD3C-3098-DE6C-FD8BE85F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08B2C3-8322-66B0-1067-21D4B6AD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25FE-693D-48D4-B3E6-ED44FDB32576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05CCD8-11A9-89EF-7EFD-0772E864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12ACF6-2741-002D-09BA-92B8341D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97C6-0A17-4443-BF6A-68ECDB2FDB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801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434A80-E287-A188-8C69-EBB12FDAE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25FE-693D-48D4-B3E6-ED44FDB32576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2DC9D0-1122-83C5-CE69-2761EFE0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1187F7-C108-42B1-7379-B08950CD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97C6-0A17-4443-BF6A-68ECDB2FDB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127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EA147-DD65-2C4B-1B29-F5AC6A7B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9A015B-7CBE-4E04-2740-CAD08316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D3CE2F-21A7-25FE-A5CD-B044D9EFA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9CF8E2-87F8-31C9-7F07-1A8A7244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25FE-693D-48D4-B3E6-ED44FDB32576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9EB462-6FCF-57CE-5C14-6A8DB7DC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DCE490-0748-CCC1-96F1-FD3C5A1A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97C6-0A17-4443-BF6A-68ECDB2FDB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677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7F600-F0D2-7ECA-0590-44AA9398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B348CB-0875-FCB4-B2A2-5B835284A4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1E637D-4F19-CC3F-767E-7F48D39DC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E94389-ED51-D24A-E54E-0BEF3712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25FE-693D-48D4-B3E6-ED44FDB32576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415580-53F1-B410-F3B7-8B879A9D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3A4C6A-0AEF-0A78-5067-28C4BA73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A97C6-0A17-4443-BF6A-68ECDB2FDB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5877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697457-C636-443F-1863-DF7B0438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9881B1-C392-62A1-D26D-1D0386520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E2E741-089C-69A4-7F66-C84CB07DE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9825FE-693D-48D4-B3E6-ED44FDB32576}" type="datetimeFigureOut">
              <a:rPr lang="de-AT" smtClean="0"/>
              <a:t>28.04.2025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71F606-A3C5-E9E6-B18B-8AD19FD7E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AC2955-E2E5-8A3C-0485-11AD9B5EC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0A97C6-0A17-4443-BF6A-68ECDB2FDB7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5013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8F0F5-93BC-2A26-3F06-0312C4B3E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C5C20E-B853-D6F7-2374-ED881124EF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389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Wilhelm Moritz Gregor</dc:creator>
  <cp:lastModifiedBy>Wilhelm Moritz Gregor</cp:lastModifiedBy>
  <cp:revision>1</cp:revision>
  <dcterms:created xsi:type="dcterms:W3CDTF">2025-04-28T14:39:23Z</dcterms:created>
  <dcterms:modified xsi:type="dcterms:W3CDTF">2025-04-28T14:39:51Z</dcterms:modified>
</cp:coreProperties>
</file>