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7" r:id="rId6"/>
    <p:sldId id="309" r:id="rId7"/>
    <p:sldId id="263" r:id="rId8"/>
    <p:sldId id="310" r:id="rId9"/>
    <p:sldId id="304" r:id="rId10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F21C7E-4621-4C94-B876-B4E6A5D7943F}" v="1" dt="2025-03-04T07:03:00.538"/>
    <p1510:client id="{CC7957D3-A4F3-4B06-AEE4-65CC156F72A5}" v="8" dt="2025-03-03T18:26:17.626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30" y="43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97" d="100"/>
          <a:sy n="97" d="100"/>
        </p:scale>
        <p:origin x="3618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helm Moritz Gregor" userId="bce27b53-47f4-4b83-9a61-a63a109bd62d" providerId="ADAL" clId="{C1F21C7E-4621-4C94-B876-B4E6A5D7943F}"/>
    <pc:docChg chg="undo custSel modSld">
      <pc:chgData name="Wilhelm Moritz Gregor" userId="bce27b53-47f4-4b83-9a61-a63a109bd62d" providerId="ADAL" clId="{C1F21C7E-4621-4C94-B876-B4E6A5D7943F}" dt="2025-03-04T07:27:04.287" v="85" actId="403"/>
      <pc:docMkLst>
        <pc:docMk/>
      </pc:docMkLst>
      <pc:sldChg chg="modSp mod">
        <pc:chgData name="Wilhelm Moritz Gregor" userId="bce27b53-47f4-4b83-9a61-a63a109bd62d" providerId="ADAL" clId="{C1F21C7E-4621-4C94-B876-B4E6A5D7943F}" dt="2025-03-04T07:05:44.133" v="81" actId="20577"/>
        <pc:sldMkLst>
          <pc:docMk/>
          <pc:sldMk cId="2188828507" sldId="304"/>
        </pc:sldMkLst>
        <pc:spChg chg="mod">
          <ac:chgData name="Wilhelm Moritz Gregor" userId="bce27b53-47f4-4b83-9a61-a63a109bd62d" providerId="ADAL" clId="{C1F21C7E-4621-4C94-B876-B4E6A5D7943F}" dt="2025-03-04T07:05:44.133" v="81" actId="20577"/>
          <ac:spMkLst>
            <pc:docMk/>
            <pc:sldMk cId="2188828507" sldId="304"/>
            <ac:spMk id="11" creationId="{C6DCC38C-603B-CCD0-2914-0BBCD4F4F74E}"/>
          </ac:spMkLst>
        </pc:spChg>
      </pc:sldChg>
      <pc:sldChg chg="addSp modSp mod">
        <pc:chgData name="Wilhelm Moritz Gregor" userId="bce27b53-47f4-4b83-9a61-a63a109bd62d" providerId="ADAL" clId="{C1F21C7E-4621-4C94-B876-B4E6A5D7943F}" dt="2025-03-04T07:27:04.287" v="85" actId="403"/>
        <pc:sldMkLst>
          <pc:docMk/>
          <pc:sldMk cId="1338167130" sldId="317"/>
        </pc:sldMkLst>
        <pc:spChg chg="add mod">
          <ac:chgData name="Wilhelm Moritz Gregor" userId="bce27b53-47f4-4b83-9a61-a63a109bd62d" providerId="ADAL" clId="{C1F21C7E-4621-4C94-B876-B4E6A5D7943F}" dt="2025-03-04T07:06:14.876" v="84" actId="1076"/>
          <ac:spMkLst>
            <pc:docMk/>
            <pc:sldMk cId="1338167130" sldId="317"/>
            <ac:spMk id="2" creationId="{877B0310-B9C7-4D84-B4CD-5A13F65A488A}"/>
          </ac:spMkLst>
        </pc:spChg>
        <pc:spChg chg="mod">
          <ac:chgData name="Wilhelm Moritz Gregor" userId="bce27b53-47f4-4b83-9a61-a63a109bd62d" providerId="ADAL" clId="{C1F21C7E-4621-4C94-B876-B4E6A5D7943F}" dt="2025-03-04T07:27:04.287" v="85" actId="403"/>
          <ac:spMkLst>
            <pc:docMk/>
            <pc:sldMk cId="1338167130" sldId="317"/>
            <ac:spMk id="3" creationId="{B45A4A65-E8B8-40CF-7ABD-97EA8FA97521}"/>
          </ac:spMkLst>
        </pc:spChg>
      </pc:sldChg>
    </pc:docChg>
  </pc:docChgLst>
  <pc:docChgLst>
    <pc:chgData name="Wilhelm Moritz Gregor" userId="bce27b53-47f4-4b83-9a61-a63a109bd62d" providerId="ADAL" clId="{CC7957D3-A4F3-4B06-AEE4-65CC156F72A5}"/>
    <pc:docChg chg="custSel delSld modSld sldOrd">
      <pc:chgData name="Wilhelm Moritz Gregor" userId="bce27b53-47f4-4b83-9a61-a63a109bd62d" providerId="ADAL" clId="{CC7957D3-A4F3-4B06-AEE4-65CC156F72A5}" dt="2025-03-03T18:26:17.626" v="288"/>
      <pc:docMkLst>
        <pc:docMk/>
      </pc:docMkLst>
      <pc:sldChg chg="addSp delSp modSp mod modTransition">
        <pc:chgData name="Wilhelm Moritz Gregor" userId="bce27b53-47f4-4b83-9a61-a63a109bd62d" providerId="ADAL" clId="{CC7957D3-A4F3-4B06-AEE4-65CC156F72A5}" dt="2025-03-03T18:26:14.521" v="286"/>
        <pc:sldMkLst>
          <pc:docMk/>
          <pc:sldMk cId="1096717490" sldId="263"/>
        </pc:sldMkLst>
        <pc:spChg chg="add del mod">
          <ac:chgData name="Wilhelm Moritz Gregor" userId="bce27b53-47f4-4b83-9a61-a63a109bd62d" providerId="ADAL" clId="{CC7957D3-A4F3-4B06-AEE4-65CC156F72A5}" dt="2025-03-03T18:22:04.102" v="1" actId="478"/>
          <ac:spMkLst>
            <pc:docMk/>
            <pc:sldMk cId="1096717490" sldId="263"/>
            <ac:spMk id="3" creationId="{F9822947-4E6B-7259-3F29-7EC5ECE99933}"/>
          </ac:spMkLst>
        </pc:spChg>
        <pc:spChg chg="mod">
          <ac:chgData name="Wilhelm Moritz Gregor" userId="bce27b53-47f4-4b83-9a61-a63a109bd62d" providerId="ADAL" clId="{CC7957D3-A4F3-4B06-AEE4-65CC156F72A5}" dt="2025-03-03T18:22:17.467" v="34" actId="1076"/>
          <ac:spMkLst>
            <pc:docMk/>
            <pc:sldMk cId="1096717490" sldId="263"/>
            <ac:spMk id="11" creationId="{2A3D95EF-8A67-7F71-37EF-9EB02511B163}"/>
          </ac:spMkLst>
        </pc:spChg>
        <pc:spChg chg="del">
          <ac:chgData name="Wilhelm Moritz Gregor" userId="bce27b53-47f4-4b83-9a61-a63a109bd62d" providerId="ADAL" clId="{CC7957D3-A4F3-4B06-AEE4-65CC156F72A5}" dt="2025-03-03T18:22:03.106" v="0" actId="478"/>
          <ac:spMkLst>
            <pc:docMk/>
            <pc:sldMk cId="1096717490" sldId="263"/>
            <ac:spMk id="15" creationId="{C7846849-DC0A-EE3B-2E5E-D669EC1273D6}"/>
          </ac:spMkLst>
        </pc:spChg>
      </pc:sldChg>
      <pc:sldChg chg="modSp mod ord modTransition">
        <pc:chgData name="Wilhelm Moritz Gregor" userId="bce27b53-47f4-4b83-9a61-a63a109bd62d" providerId="ADAL" clId="{CC7957D3-A4F3-4B06-AEE4-65CC156F72A5}" dt="2025-03-03T18:26:17.626" v="288"/>
        <pc:sldMkLst>
          <pc:docMk/>
          <pc:sldMk cId="2188828507" sldId="304"/>
        </pc:sldMkLst>
        <pc:spChg chg="mod">
          <ac:chgData name="Wilhelm Moritz Gregor" userId="bce27b53-47f4-4b83-9a61-a63a109bd62d" providerId="ADAL" clId="{CC7957D3-A4F3-4B06-AEE4-65CC156F72A5}" dt="2025-03-03T18:25:25.699" v="277" actId="20577"/>
          <ac:spMkLst>
            <pc:docMk/>
            <pc:sldMk cId="2188828507" sldId="304"/>
            <ac:spMk id="11" creationId="{C6DCC38C-603B-CCD0-2914-0BBCD4F4F74E}"/>
          </ac:spMkLst>
        </pc:spChg>
      </pc:sldChg>
      <pc:sldChg chg="modTransition">
        <pc:chgData name="Wilhelm Moritz Gregor" userId="bce27b53-47f4-4b83-9a61-a63a109bd62d" providerId="ADAL" clId="{CC7957D3-A4F3-4B06-AEE4-65CC156F72A5}" dt="2025-03-03T18:26:11.912" v="284"/>
        <pc:sldMkLst>
          <pc:docMk/>
          <pc:sldMk cId="586478555" sldId="307"/>
        </pc:sldMkLst>
      </pc:sldChg>
      <pc:sldChg chg="modTransition">
        <pc:chgData name="Wilhelm Moritz Gregor" userId="bce27b53-47f4-4b83-9a61-a63a109bd62d" providerId="ADAL" clId="{CC7957D3-A4F3-4B06-AEE4-65CC156F72A5}" dt="2025-03-03T18:26:13.008" v="285"/>
        <pc:sldMkLst>
          <pc:docMk/>
          <pc:sldMk cId="1966913227" sldId="309"/>
        </pc:sldMkLst>
      </pc:sldChg>
      <pc:sldChg chg="addSp delSp modSp mod ord modTransition">
        <pc:chgData name="Wilhelm Moritz Gregor" userId="bce27b53-47f4-4b83-9a61-a63a109bd62d" providerId="ADAL" clId="{CC7957D3-A4F3-4B06-AEE4-65CC156F72A5}" dt="2025-03-03T18:26:16.030" v="287"/>
        <pc:sldMkLst>
          <pc:docMk/>
          <pc:sldMk cId="4230106960" sldId="310"/>
        </pc:sldMkLst>
        <pc:spChg chg="add del mod">
          <ac:chgData name="Wilhelm Moritz Gregor" userId="bce27b53-47f4-4b83-9a61-a63a109bd62d" providerId="ADAL" clId="{CC7957D3-A4F3-4B06-AEE4-65CC156F72A5}" dt="2025-03-03T18:22:23.568" v="36" actId="478"/>
          <ac:spMkLst>
            <pc:docMk/>
            <pc:sldMk cId="4230106960" sldId="310"/>
            <ac:spMk id="4" creationId="{67ABEEAA-9AD4-A825-C29C-DF3EFDBABECA}"/>
          </ac:spMkLst>
        </pc:spChg>
        <pc:spChg chg="add del mod">
          <ac:chgData name="Wilhelm Moritz Gregor" userId="bce27b53-47f4-4b83-9a61-a63a109bd62d" providerId="ADAL" clId="{CC7957D3-A4F3-4B06-AEE4-65CC156F72A5}" dt="2025-03-03T18:22:25.723" v="39" actId="478"/>
          <ac:spMkLst>
            <pc:docMk/>
            <pc:sldMk cId="4230106960" sldId="310"/>
            <ac:spMk id="6" creationId="{2EB51E0B-ABD9-BCC8-FA51-E4C082C2E20A}"/>
          </ac:spMkLst>
        </pc:spChg>
        <pc:spChg chg="add del mod">
          <ac:chgData name="Wilhelm Moritz Gregor" userId="bce27b53-47f4-4b83-9a61-a63a109bd62d" providerId="ADAL" clId="{CC7957D3-A4F3-4B06-AEE4-65CC156F72A5}" dt="2025-03-03T18:23:16.554" v="59"/>
          <ac:spMkLst>
            <pc:docMk/>
            <pc:sldMk cId="4230106960" sldId="310"/>
            <ac:spMk id="7" creationId="{2DF1EA94-4A5C-4CFC-BAAB-847171EDD657}"/>
          </ac:spMkLst>
        </pc:spChg>
        <pc:spChg chg="add mod">
          <ac:chgData name="Wilhelm Moritz Gregor" userId="bce27b53-47f4-4b83-9a61-a63a109bd62d" providerId="ADAL" clId="{CC7957D3-A4F3-4B06-AEE4-65CC156F72A5}" dt="2025-03-03T18:24:22.488" v="139" actId="14100"/>
          <ac:spMkLst>
            <pc:docMk/>
            <pc:sldMk cId="4230106960" sldId="310"/>
            <ac:spMk id="8" creationId="{951CDDAA-F2AD-3F2F-19DF-CDC6C23C50CA}"/>
          </ac:spMkLst>
        </pc:spChg>
        <pc:spChg chg="mod">
          <ac:chgData name="Wilhelm Moritz Gregor" userId="bce27b53-47f4-4b83-9a61-a63a109bd62d" providerId="ADAL" clId="{CC7957D3-A4F3-4B06-AEE4-65CC156F72A5}" dt="2025-03-03T18:24:28.748" v="141" actId="403"/>
          <ac:spMkLst>
            <pc:docMk/>
            <pc:sldMk cId="4230106960" sldId="310"/>
            <ac:spMk id="11" creationId="{949404F1-8E94-7D3D-71E2-A1A4B7CBCB4A}"/>
          </ac:spMkLst>
        </pc:spChg>
        <pc:spChg chg="del mod">
          <ac:chgData name="Wilhelm Moritz Gregor" userId="bce27b53-47f4-4b83-9a61-a63a109bd62d" providerId="ADAL" clId="{CC7957D3-A4F3-4B06-AEE4-65CC156F72A5}" dt="2025-03-03T18:22:25.160" v="38" actId="478"/>
          <ac:spMkLst>
            <pc:docMk/>
            <pc:sldMk cId="4230106960" sldId="310"/>
            <ac:spMk id="14" creationId="{F4A3718F-D67C-255A-4B64-BA379609FCD0}"/>
          </ac:spMkLst>
        </pc:spChg>
        <pc:spChg chg="del">
          <ac:chgData name="Wilhelm Moritz Gregor" userId="bce27b53-47f4-4b83-9a61-a63a109bd62d" providerId="ADAL" clId="{CC7957D3-A4F3-4B06-AEE4-65CC156F72A5}" dt="2025-03-03T18:22:22.780" v="35" actId="478"/>
          <ac:spMkLst>
            <pc:docMk/>
            <pc:sldMk cId="4230106960" sldId="310"/>
            <ac:spMk id="17" creationId="{2F3CEF66-C6D7-C765-24E7-1DCFB38FE51A}"/>
          </ac:spMkLst>
        </pc:spChg>
      </pc:sldChg>
      <pc:sldChg chg="del">
        <pc:chgData name="Wilhelm Moritz Gregor" userId="bce27b53-47f4-4b83-9a61-a63a109bd62d" providerId="ADAL" clId="{CC7957D3-A4F3-4B06-AEE4-65CC156F72A5}" dt="2025-03-03T18:25:32.570" v="278" actId="47"/>
        <pc:sldMkLst>
          <pc:docMk/>
          <pc:sldMk cId="3748348926" sldId="311"/>
        </pc:sldMkLst>
      </pc:sldChg>
      <pc:sldChg chg="del">
        <pc:chgData name="Wilhelm Moritz Gregor" userId="bce27b53-47f4-4b83-9a61-a63a109bd62d" providerId="ADAL" clId="{CC7957D3-A4F3-4B06-AEE4-65CC156F72A5}" dt="2025-03-03T18:25:33.677" v="279" actId="47"/>
        <pc:sldMkLst>
          <pc:docMk/>
          <pc:sldMk cId="859909800" sldId="312"/>
        </pc:sldMkLst>
      </pc:sldChg>
      <pc:sldChg chg="del">
        <pc:chgData name="Wilhelm Moritz Gregor" userId="bce27b53-47f4-4b83-9a61-a63a109bd62d" providerId="ADAL" clId="{CC7957D3-A4F3-4B06-AEE4-65CC156F72A5}" dt="2025-03-03T18:25:35.825" v="281" actId="47"/>
        <pc:sldMkLst>
          <pc:docMk/>
          <pc:sldMk cId="4132147533" sldId="314"/>
        </pc:sldMkLst>
      </pc:sldChg>
      <pc:sldChg chg="del">
        <pc:chgData name="Wilhelm Moritz Gregor" userId="bce27b53-47f4-4b83-9a61-a63a109bd62d" providerId="ADAL" clId="{CC7957D3-A4F3-4B06-AEE4-65CC156F72A5}" dt="2025-03-03T18:25:36.704" v="282" actId="47"/>
        <pc:sldMkLst>
          <pc:docMk/>
          <pc:sldMk cId="3064996118" sldId="315"/>
        </pc:sldMkLst>
      </pc:sldChg>
      <pc:sldChg chg="del">
        <pc:chgData name="Wilhelm Moritz Gregor" userId="bce27b53-47f4-4b83-9a61-a63a109bd62d" providerId="ADAL" clId="{CC7957D3-A4F3-4B06-AEE4-65CC156F72A5}" dt="2025-03-03T18:25:34.423" v="280" actId="47"/>
        <pc:sldMkLst>
          <pc:docMk/>
          <pc:sldMk cId="537809529" sldId="316"/>
        </pc:sldMkLst>
      </pc:sldChg>
      <pc:sldChg chg="modTransition">
        <pc:chgData name="Wilhelm Moritz Gregor" userId="bce27b53-47f4-4b83-9a61-a63a109bd62d" providerId="ADAL" clId="{CC7957D3-A4F3-4B06-AEE4-65CC156F72A5}" dt="2025-03-03T18:26:10.213" v="283"/>
        <pc:sldMkLst>
          <pc:docMk/>
          <pc:sldMk cId="1338167130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3961F53F-0880-4BD7-90FD-D0B66FE2430B}" type="datetime1">
              <a:rPr lang="de-DE" smtClean="0"/>
              <a:t>04.03.2025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49E357A0-8177-46BC-BFCE-19D99E3453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6EB0037F-FA90-4F77-BBF7-54A313A9112D}" type="datetime1">
              <a:rPr lang="de-DE" noProof="0" smtClean="0"/>
              <a:t>04.03.2025</a:t>
            </a:fld>
            <a:endParaRPr lang="de-DE" noProof="0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noProof="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7C366290-4595-5745-A50F-D5EC13BAC604}" type="slidenum">
              <a:rPr lang="de-DE" noProof="0" smtClean="0"/>
              <a:t>‹Nr.›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1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2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3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4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5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7C366290-4595-5745-A50F-D5EC13BAC604}" type="slidenum">
              <a:rPr lang="de-DE" noProof="0" smtClean="0"/>
              <a:t>6</a:t>
            </a:fld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ihandform: Form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7" name="Freihandform: Form 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4" name="Freihandform: Form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3" name="Freihandform: Form 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lvl1pPr algn="ctr">
              <a:defRPr lang="de-DE" sz="48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und zwei Inhalte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ihandform: Form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Freihandform: Form 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el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de-DE"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ihandform: Form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 rtlCol="0"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lang="de-DE"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Titel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7" name="Tabellenplatzhalter 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bemerku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ihand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: Form 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 algn="l">
              <a:defRPr lang="de-DE" sz="48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lang="de-DE"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ihandform: Form 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" name="Freihandform: Form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ihandform: Form 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agesordnung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reihandform: Form 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6" name="Freihandform: Form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rtlCol="0" anchor="ctr" anchorCtr="0"/>
          <a:lstStyle>
            <a:lvl1pPr algn="l">
              <a:defRPr lang="de-DE" sz="3200">
                <a:solidFill>
                  <a:schemeClr val="accent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 rtlCol="0"/>
          <a:lstStyle>
            <a:lvl1pPr marL="0" indent="0" algn="r">
              <a:buNone/>
              <a:defRPr lang="de-DE" sz="2400" cap="all" baseline="0"/>
            </a:lvl1pPr>
            <a:lvl2pPr marL="457200" indent="0" algn="r">
              <a:buNone/>
              <a:defRPr lang="de-DE" sz="1800">
                <a:latin typeface="+mj-lt"/>
              </a:defRPr>
            </a:lvl2pPr>
            <a:lvl3pPr marL="914400" indent="0" algn="r">
              <a:buNone/>
              <a:defRPr lang="de-DE"/>
            </a:lvl3pPr>
            <a:lvl4pPr marL="1371600" indent="0" algn="r">
              <a:buNone/>
              <a:defRPr lang="de-DE"/>
            </a:lvl4pPr>
            <a:lvl5pPr marL="1828800" indent="0" algn="r">
              <a:buNone/>
              <a:defRPr lang="de-DE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Beschriftung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rtlCol="0" anchor="ctr"/>
          <a:lstStyle>
            <a:lvl1pPr>
              <a:lnSpc>
                <a:spcPct val="75000"/>
              </a:lnSpc>
              <a:defRPr lang="de-DE" sz="48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pic>
        <p:nvPicPr>
          <p:cNvPr id="9" name="Bild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Bildplatzhalt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rtlCol="0" anchor="t">
            <a:noAutofit/>
          </a:bodyPr>
          <a:lstStyle>
            <a:lvl1pPr marL="0" indent="0" algn="r">
              <a:buNone/>
              <a:defRPr lang="de-DE" sz="1800"/>
            </a:lvl1pPr>
            <a:lvl2pPr marL="457200" indent="0">
              <a:buNone/>
              <a:defRPr lang="de-DE" sz="2800"/>
            </a:lvl2pPr>
            <a:lvl3pPr marL="914400" indent="0">
              <a:buNone/>
              <a:defRPr lang="de-DE" sz="2400"/>
            </a:lvl3pPr>
            <a:lvl4pPr marL="1371600" indent="0">
              <a:buNone/>
              <a:defRPr lang="de-DE" sz="2000"/>
            </a:lvl4pPr>
            <a:lvl5pPr marL="1828800" indent="0">
              <a:buNone/>
              <a:defRPr lang="de-DE" sz="2000"/>
            </a:lvl5pPr>
            <a:lvl6pPr marL="2286000" indent="0">
              <a:buNone/>
              <a:defRPr lang="de-DE" sz="2000"/>
            </a:lvl6pPr>
            <a:lvl7pPr marL="2743200" indent="0">
              <a:buNone/>
              <a:defRPr lang="de-DE" sz="2000"/>
            </a:lvl7pPr>
            <a:lvl8pPr marL="3200400" indent="0">
              <a:buNone/>
              <a:defRPr lang="de-DE" sz="2000"/>
            </a:lvl8pPr>
            <a:lvl9pPr marL="3657600" indent="0">
              <a:buNone/>
              <a:defRPr lang="de-DE" sz="2000"/>
            </a:lvl9pPr>
          </a:lstStyle>
          <a:p>
            <a:pPr rt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überschrift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ihand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8" name="Freihandform: Form 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rtlCol="0" anchor="b"/>
          <a:lstStyle>
            <a:lvl1pPr>
              <a:lnSpc>
                <a:spcPct val="75000"/>
              </a:lnSpc>
              <a:defRPr lang="de-DE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 rtlCol="0">
            <a:noAutofit/>
          </a:bodyPr>
          <a:lstStyle>
            <a:lvl1pPr marL="0" indent="0">
              <a:buNone/>
              <a:defRPr lang="de-DE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 rtlCol="0">
            <a:noAutofit/>
          </a:bodyPr>
          <a:lstStyle>
            <a:lvl1pPr marL="0" indent="0">
              <a:buFont typeface="Courier New" panose="02070309020205020404" pitchFamily="49" charset="0"/>
              <a:buNone/>
              <a:defRPr lang="de-DE" sz="2400" b="0" cap="all" baseline="0"/>
            </a:lvl1pPr>
            <a:lvl2pPr>
              <a:defRPr lang="de-DE" sz="2400"/>
            </a:lvl2pPr>
            <a:lvl3pPr>
              <a:defRPr lang="de-DE" sz="2400"/>
            </a:lvl3pPr>
            <a:lvl4pPr>
              <a:defRPr lang="de-DE" sz="2400"/>
            </a:lvl4pPr>
            <a:lvl5pPr>
              <a:defRPr lang="de-DE" sz="2400"/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0" name="Freihandform: Form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el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Freihand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Freihand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 rtlCol="0">
            <a:normAutofit/>
          </a:bodyPr>
          <a:lstStyle>
            <a:lvl1pPr>
              <a:defRPr lang="de-DE" sz="2000"/>
            </a:lvl1pPr>
            <a:lvl2pPr>
              <a:defRPr lang="de-DE" sz="1800"/>
            </a:lvl2pPr>
            <a:lvl3pPr>
              <a:defRPr lang="de-DE" sz="1600"/>
            </a:lvl3pPr>
            <a:lvl4pPr>
              <a:defRPr lang="de-DE" sz="1400"/>
            </a:lvl4pPr>
            <a:lvl5pPr>
              <a:defRPr lang="de-DE" sz="14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3" name="Foliennummernplatzhalt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ihandform: Form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4" name="Freihand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6" name="Grafik 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ihandform: Form 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rtlCol="0" anchor="b" anchorCtr="0"/>
          <a:lstStyle>
            <a:lvl1pPr algn="ctr">
              <a:defRPr lang="de-DE" sz="4800" cap="none" baseline="0">
                <a:latin typeface="+mj-lt"/>
              </a:defRPr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de-DE" sz="2400" cap="all" baseline="0"/>
            </a:lvl1pPr>
          </a:lstStyle>
          <a:p>
            <a:pPr lvl="0" rtl="0"/>
            <a:r>
              <a:rPr lang="de-DE"/>
              <a:t>Klicken Sie, um Text hinzuzufügen.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e 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2" name="Inhaltsplatzhalt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Freihand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 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Freihandform: Form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de-DE"/>
              </a:defPPr>
            </a:lstStyle>
            <a:p>
              <a:pPr lvl="0" rtl="0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el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rtlCol="0" anchor="b"/>
          <a:lstStyle>
            <a:lvl1pPr>
              <a:defRPr lang="de-DE" sz="3200"/>
            </a:lvl1pPr>
          </a:lstStyle>
          <a:p>
            <a:pPr rtl="0"/>
            <a:r>
              <a:rPr lang="de-DE"/>
              <a:t>Titel durch Klicken hinzuzufügen</a:t>
            </a:r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 rtlCol="0">
            <a:normAutofit/>
          </a:bodyPr>
          <a:lstStyle>
            <a:lvl1pPr marL="228600" indent="-228600">
              <a:buFont typeface="+mj-lt"/>
              <a:buAutoNum type="arabicPeriod"/>
              <a:defRPr lang="de-DE"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lang="de-DE"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lang="de-DE"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lang="de-DE"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6" name="Inhaltsplatzhalt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inhalt und 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0" name="Freihandform: Form 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de-DE"/>
            </a:defPPr>
          </a:lstStyle>
          <a:p>
            <a:pPr lvl="0" rtl="0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rtlCol="0" anchor="b" anchorCtr="0"/>
          <a:lstStyle>
            <a:lvl1pPr>
              <a:defRPr lang="de-DE" sz="3200"/>
            </a:lvl1pPr>
          </a:lstStyle>
          <a:p>
            <a:pPr rtl="0"/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 rtlCol="0">
            <a:normAutofit/>
          </a:bodyPr>
          <a:lstStyle>
            <a:lvl1pPr marL="0" indent="0">
              <a:buNone/>
              <a:defRPr lang="de-DE"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lang="de-DE" sz="2000"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 rtlCol="0">
            <a:normAutofit/>
          </a:bodyPr>
          <a:lstStyle>
            <a:lvl1pPr marL="0" indent="0" algn="r">
              <a:buNone/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4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pPr rtl="0"/>
            <a:fld id="{58FB4751-880F-D840-AAA9-3A15815CC99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de-DE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sz="7200" dirty="0"/>
              <a:t>DIG HIT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77B0310-B9C7-4D84-B4CD-5A13F65A488A}"/>
              </a:ext>
            </a:extLst>
          </p:cNvPr>
          <p:cNvSpPr txBox="1"/>
          <p:nvPr/>
        </p:nvSpPr>
        <p:spPr>
          <a:xfrm>
            <a:off x="0" y="6396335"/>
            <a:ext cx="4916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/>
              <a:t>Wilhelm, </a:t>
            </a:r>
            <a:r>
              <a:rPr lang="de-AT" sz="2400" dirty="0" err="1"/>
              <a:t>Pagler</a:t>
            </a:r>
            <a:r>
              <a:rPr lang="de-AT" sz="2400" dirty="0"/>
              <a:t>, </a:t>
            </a:r>
            <a:r>
              <a:rPr lang="de-AT" sz="2400" dirty="0" err="1"/>
              <a:t>Lahner</a:t>
            </a:r>
            <a:r>
              <a:rPr lang="de-AT" sz="2400" dirty="0"/>
              <a:t>, </a:t>
            </a:r>
            <a:r>
              <a:rPr lang="de-AT" sz="2400" dirty="0" err="1"/>
              <a:t>Hoppi</a:t>
            </a: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el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6908638"/>
              </p:ext>
            </p:extLst>
          </p:nvPr>
        </p:nvGraphicFramePr>
        <p:xfrm>
          <a:off x="6869113" y="2028522"/>
          <a:ext cx="4190999" cy="2800955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de-DE"/>
                      </a:pPr>
                      <a:r>
                        <a:rPr lang="en-US" sz="2400" b="0" dirty="0">
                          <a:latin typeface="+mj-lt"/>
                        </a:rPr>
                        <a:t>3D </a:t>
                      </a:r>
                      <a:r>
                        <a:rPr lang="en-US" sz="2400" b="0" dirty="0" err="1">
                          <a:latin typeface="+mj-lt"/>
                        </a:rPr>
                        <a:t>Modelierung</a:t>
                      </a:r>
                      <a:r>
                        <a:rPr lang="en-US" sz="2400" b="0" dirty="0">
                          <a:latin typeface="+mj-lt"/>
                        </a:rPr>
                        <a:t> des 9. Stocks</a:t>
                      </a:r>
                      <a:endParaRPr lang="de-DE" sz="2400" b="0" dirty="0">
                        <a:latin typeface="+mj-lt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r" rtl="0"/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Passende</a:t>
                      </a:r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Texturen</a:t>
                      </a:r>
                      <a:endParaRPr lang="de-DE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>
                      <a:defPPr>
                        <a:defRPr lang="de-DE"/>
                      </a:defPPr>
                    </a:lstStyle>
                    <a:p>
                      <a:pPr algn="r" rtl="0"/>
                      <a:r>
                        <a:rPr lang="de-DE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Kamerarundfahrt durch den modellierten Stock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</a:tbl>
          </a:graphicData>
        </a:graphic>
      </p:graphicFrame>
      <p:sp>
        <p:nvSpPr>
          <p:cNvPr id="4" name="Titel 3">
            <a:extLst>
              <a:ext uri="{FF2B5EF4-FFF2-40B4-BE49-F238E27FC236}">
                <a16:creationId xmlns:a16="http://schemas.microsoft.com/office/drawing/2014/main" id="{3F154123-45A6-D5F5-0A57-1FEA1F0B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265" y="914400"/>
            <a:ext cx="5641848" cy="5029200"/>
          </a:xfrm>
        </p:spPr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werden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pPr rtl="0"/>
              <a:t>3</a:t>
            </a:fld>
            <a:endParaRPr lang="de-DE" dirty="0"/>
          </a:p>
        </p:txBody>
      </p:sp>
      <p:pic>
        <p:nvPicPr>
          <p:cNvPr id="6" name="Grafik 5" descr="Ein Bild, das Im Haus, Stuhl, Mobiliar, Szene enthält.&#10;&#10;KI-generierte Inhalte können fehlerhaft sein.">
            <a:extLst>
              <a:ext uri="{FF2B5EF4-FFF2-40B4-BE49-F238E27FC236}">
                <a16:creationId xmlns:a16="http://schemas.microsoft.com/office/drawing/2014/main" id="{0069AF20-F919-EB03-9041-5B82A515C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79" y="1034218"/>
            <a:ext cx="4914637" cy="3685978"/>
          </a:xfrm>
          <a:prstGeom prst="rect">
            <a:avLst/>
          </a:prstGeom>
        </p:spPr>
      </p:pic>
      <p:pic>
        <p:nvPicPr>
          <p:cNvPr id="9" name="Grafik 8" descr="Ein Bild, das Text, Wand, Im Haus, Abfallcontainer enthält.&#10;&#10;KI-generierte Inhalte können fehlerhaft sein.">
            <a:extLst>
              <a:ext uri="{FF2B5EF4-FFF2-40B4-BE49-F238E27FC236}">
                <a16:creationId xmlns:a16="http://schemas.microsoft.com/office/drawing/2014/main" id="{18249093-D767-346B-E0E6-DF3992F01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2778" y="2795900"/>
            <a:ext cx="2886444" cy="3848591"/>
          </a:xfrm>
          <a:prstGeom prst="rect">
            <a:avLst/>
          </a:prstGeom>
        </p:spPr>
      </p:pic>
      <p:pic>
        <p:nvPicPr>
          <p:cNvPr id="11" name="Grafik 10" descr="Ein Bild, das Im Haus, Mobiliar, Boden, Wand enthält.&#10;&#10;KI-generierte Inhalte können fehlerhaft sein.">
            <a:extLst>
              <a:ext uri="{FF2B5EF4-FFF2-40B4-BE49-F238E27FC236}">
                <a16:creationId xmlns:a16="http://schemas.microsoft.com/office/drawing/2014/main" id="{447D6C34-B661-B6DB-0A2D-DBA60DC3E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824" y="88286"/>
            <a:ext cx="4652228" cy="348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0047" y="3009795"/>
            <a:ext cx="7731906" cy="838410"/>
          </a:xfrm>
        </p:spPr>
        <p:txBody>
          <a:bodyPr rtlCol="0" anchor="b"/>
          <a:lstStyle>
            <a:defPPr>
              <a:defRPr lang="de-DE"/>
            </a:defPPr>
          </a:lstStyle>
          <a:p>
            <a:pPr rtl="0"/>
            <a:r>
              <a:rPr lang="de-DE" dirty="0"/>
              <a:t>Welchen Nutzen hat das?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000" dirty="0"/>
              <a:t>Stakeholder</a:t>
            </a:r>
            <a:r>
              <a:rPr lang="de-DE" sz="3200" dirty="0"/>
              <a:t>: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58FB4751-880F-D840-AAA9-3A15815CC996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8" name="Titel 10">
            <a:extLst>
              <a:ext uri="{FF2B5EF4-FFF2-40B4-BE49-F238E27FC236}">
                <a16:creationId xmlns:a16="http://schemas.microsoft.com/office/drawing/2014/main" id="{951CDDAA-F2AD-3F2F-19DF-CDC6C23C50CA}"/>
              </a:ext>
            </a:extLst>
          </p:cNvPr>
          <p:cNvSpPr txBox="1">
            <a:spLocks/>
          </p:cNvSpPr>
          <p:nvPr/>
        </p:nvSpPr>
        <p:spPr>
          <a:xfrm>
            <a:off x="914400" y="1828799"/>
            <a:ext cx="10360152" cy="144412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de-DE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de-DE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Herr Prof. </a:t>
            </a:r>
            <a:r>
              <a:rPr lang="en-US" dirty="0" err="1">
                <a:latin typeface="+mn-lt"/>
              </a:rPr>
              <a:t>Koppensteiner</a:t>
            </a:r>
            <a:endParaRPr lang="en-US" dirty="0">
              <a:latin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Herr Prof. Trenner</a:t>
            </a:r>
          </a:p>
          <a:p>
            <a:pPr marL="514350" indent="-514350">
              <a:buAutoNum type="arabicPeriod"/>
            </a:pPr>
            <a:r>
              <a:rPr lang="en-US" dirty="0">
                <a:latin typeface="+mn-lt"/>
              </a:rPr>
              <a:t>Frau Prof. Aigner</a:t>
            </a:r>
            <a:endParaRPr lang="de-DE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rtlCol="0" anchor="ctr"/>
          <a:lstStyle>
            <a:defPPr>
              <a:defRPr lang="de-DE"/>
            </a:defPPr>
          </a:lstStyle>
          <a:p>
            <a:pPr rtl="0"/>
            <a:r>
              <a:rPr lang="de-DE" dirty="0"/>
              <a:t>Wimmer AG</a:t>
            </a:r>
          </a:p>
          <a:p>
            <a:pPr lvl="1" rtl="0"/>
            <a:r>
              <a:rPr lang="de-DE" dirty="0"/>
              <a:t>+43 111 222333</a:t>
            </a:r>
          </a:p>
          <a:p>
            <a:pPr lvl="1" rtl="0"/>
            <a:r>
              <a:rPr lang="de-DE" dirty="0"/>
              <a:t>mwilhelm@student.tgm.ac.at</a:t>
            </a:r>
          </a:p>
          <a:p>
            <a:pPr lvl="1" rtl="0"/>
            <a:r>
              <a:rPr lang="de-DE" dirty="0"/>
              <a:t>www.wimmerAG.com</a:t>
            </a:r>
          </a:p>
          <a:p>
            <a:pPr rtl="0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enutzerdefiniert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6585_TF11964407_Win32" id="{688BD650-303D-48BB-9279-E5AFCA70B978}" vid="{6812C2CD-8DD4-4DA8-8C5E-C552641CF11C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{3705AE34-87DF-465B-AA19-D0C179F49B55}tf11964407_win32</Template>
  <TotalTime>0</TotalTime>
  <Words>76</Words>
  <Application>Microsoft Office PowerPoint</Application>
  <PresentationFormat>Breitbild</PresentationFormat>
  <Paragraphs>24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Courier New</vt:lpstr>
      <vt:lpstr>Gill Sans Nova Light</vt:lpstr>
      <vt:lpstr>Sagona Book</vt:lpstr>
      <vt:lpstr>Benutzerdefiniert</vt:lpstr>
      <vt:lpstr>DIG HIT</vt:lpstr>
      <vt:lpstr>Was werden wir machen?</vt:lpstr>
      <vt:lpstr>PowerPoint-Präsentation</vt:lpstr>
      <vt:lpstr>Welchen Nutzen hat das?</vt:lpstr>
      <vt:lpstr>Stakeholder: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Wilhelm Moritz Gregor</dc:creator>
  <cp:lastModifiedBy>Wilhelm Moritz Gregor</cp:lastModifiedBy>
  <cp:revision>1</cp:revision>
  <dcterms:created xsi:type="dcterms:W3CDTF">2025-03-03T18:16:10Z</dcterms:created>
  <dcterms:modified xsi:type="dcterms:W3CDTF">2025-03-04T07:27:13Z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