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B93"/>
    <a:srgbClr val="FCF5C7"/>
    <a:srgbClr val="F19E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2D6940-33D4-33F3-4D1E-1561CD02D762}"/>
              </a:ext>
            </a:extLst>
          </p:cNvPr>
          <p:cNvSpPr/>
          <p:nvPr userDrawn="1"/>
        </p:nvSpPr>
        <p:spPr>
          <a:xfrm>
            <a:off x="4846319" y="640080"/>
            <a:ext cx="2518757" cy="5145578"/>
          </a:xfrm>
          <a:prstGeom prst="rect">
            <a:avLst/>
          </a:prstGeom>
          <a:solidFill>
            <a:srgbClr val="F19E65"/>
          </a:solidFill>
          <a:ln>
            <a:solidFill>
              <a:srgbClr val="F19E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Free samsung phone phone transparent illustration">
            <a:extLst>
              <a:ext uri="{FF2B5EF4-FFF2-40B4-BE49-F238E27FC236}">
                <a16:creationId xmlns:a16="http://schemas.microsoft.com/office/drawing/2014/main" id="{03E6E3FA-3DFA-2F4C-4EE2-26B57E27C24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954" t="6643" r="28205" b="4560"/>
          <a:stretch/>
        </p:blipFill>
        <p:spPr bwMode="auto">
          <a:xfrm>
            <a:off x="3240578" y="70023"/>
            <a:ext cx="5710844" cy="608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32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FC4A-9865-D7D9-BE52-5E5BA6F61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F3214F0-9218-66BD-1F63-BE5AB52535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EE4EF5-C17F-88C9-1DA0-8B76AAF61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C0D99-2A84-D014-F7EF-59941A5FFF62}"/>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6" name="Footer Placeholder 5">
            <a:extLst>
              <a:ext uri="{FF2B5EF4-FFF2-40B4-BE49-F238E27FC236}">
                <a16:creationId xmlns:a16="http://schemas.microsoft.com/office/drawing/2014/main" id="{DEBEC643-BBC0-753D-26FD-C1754FE2DB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FF06DA-198C-ACCF-8CBF-E72BBB9F8E8B}"/>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80618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3371-E803-9974-2AE7-33EDD9FB9E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0CF2C4-1455-C766-E357-E67EECC67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FBF00-490C-1ECB-F03A-3FA663AB7F4D}"/>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5" name="Footer Placeholder 4">
            <a:extLst>
              <a:ext uri="{FF2B5EF4-FFF2-40B4-BE49-F238E27FC236}">
                <a16:creationId xmlns:a16="http://schemas.microsoft.com/office/drawing/2014/main" id="{C1F49D1B-0B24-B1AC-9DC1-3694BE1D96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30C144-2F81-9EC3-6961-BA8E8D44E3AA}"/>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69696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29E52-1E62-3946-AB7D-56337A85EB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F3E519-9751-6FA0-D89D-1806AE786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65E3D6-DB46-94B0-7DC7-8CEB4B301353}"/>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5" name="Footer Placeholder 4">
            <a:extLst>
              <a:ext uri="{FF2B5EF4-FFF2-40B4-BE49-F238E27FC236}">
                <a16:creationId xmlns:a16="http://schemas.microsoft.com/office/drawing/2014/main" id="{CD5241BC-7403-C5AD-627A-47E4F2DF39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949420-2681-1F84-B7DF-F4C496DC36FC}"/>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146675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2D6940-33D4-33F3-4D1E-1561CD02D762}"/>
              </a:ext>
            </a:extLst>
          </p:cNvPr>
          <p:cNvSpPr/>
          <p:nvPr userDrawn="1"/>
        </p:nvSpPr>
        <p:spPr>
          <a:xfrm>
            <a:off x="4846319" y="2468880"/>
            <a:ext cx="2518757" cy="3316778"/>
          </a:xfrm>
          <a:prstGeom prst="rect">
            <a:avLst/>
          </a:prstGeom>
          <a:solidFill>
            <a:srgbClr val="F19E65"/>
          </a:solidFill>
          <a:ln>
            <a:solidFill>
              <a:srgbClr val="F19E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B7E2490-6A58-F485-6D87-E91863351AF2}"/>
              </a:ext>
            </a:extLst>
          </p:cNvPr>
          <p:cNvSpPr/>
          <p:nvPr userDrawn="1"/>
        </p:nvSpPr>
        <p:spPr>
          <a:xfrm>
            <a:off x="4812507" y="617913"/>
            <a:ext cx="2552570" cy="1850967"/>
          </a:xfrm>
          <a:prstGeom prst="rect">
            <a:avLst/>
          </a:prstGeom>
          <a:solidFill>
            <a:srgbClr val="FCF5C7"/>
          </a:solidFill>
          <a:ln>
            <a:solidFill>
              <a:srgbClr val="F19E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Free samsung phone phone transparent illustration">
            <a:extLst>
              <a:ext uri="{FF2B5EF4-FFF2-40B4-BE49-F238E27FC236}">
                <a16:creationId xmlns:a16="http://schemas.microsoft.com/office/drawing/2014/main" id="{03E6E3FA-3DFA-2F4C-4EE2-26B57E27C24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954" t="6643" r="28205" b="4560"/>
          <a:stretch/>
        </p:blipFill>
        <p:spPr bwMode="auto">
          <a:xfrm>
            <a:off x="3240578" y="70023"/>
            <a:ext cx="5710844" cy="608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17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02D6940-33D4-33F3-4D1E-1561CD02D762}"/>
              </a:ext>
            </a:extLst>
          </p:cNvPr>
          <p:cNvSpPr/>
          <p:nvPr userDrawn="1"/>
        </p:nvSpPr>
        <p:spPr>
          <a:xfrm>
            <a:off x="4846319" y="2468880"/>
            <a:ext cx="2518757" cy="3316778"/>
          </a:xfrm>
          <a:prstGeom prst="rect">
            <a:avLst/>
          </a:prstGeom>
          <a:solidFill>
            <a:srgbClr val="F19E65"/>
          </a:solidFill>
          <a:ln>
            <a:solidFill>
              <a:srgbClr val="F19E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B7E2490-6A58-F485-6D87-E91863351AF2}"/>
              </a:ext>
            </a:extLst>
          </p:cNvPr>
          <p:cNvSpPr/>
          <p:nvPr userDrawn="1"/>
        </p:nvSpPr>
        <p:spPr>
          <a:xfrm>
            <a:off x="4812507" y="617913"/>
            <a:ext cx="2552570" cy="4228407"/>
          </a:xfrm>
          <a:prstGeom prst="rect">
            <a:avLst/>
          </a:prstGeom>
          <a:solidFill>
            <a:srgbClr val="FCF5C7"/>
          </a:solidFill>
          <a:ln>
            <a:solidFill>
              <a:srgbClr val="F19E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Free samsung phone phone transparent illustration">
            <a:extLst>
              <a:ext uri="{FF2B5EF4-FFF2-40B4-BE49-F238E27FC236}">
                <a16:creationId xmlns:a16="http://schemas.microsoft.com/office/drawing/2014/main" id="{03E6E3FA-3DFA-2F4C-4EE2-26B57E27C24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954" t="6643" r="28205" b="4560"/>
          <a:stretch/>
        </p:blipFill>
        <p:spPr bwMode="auto">
          <a:xfrm>
            <a:off x="3240578" y="70023"/>
            <a:ext cx="5710844" cy="608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52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2827-B86E-127E-722B-EA6B633B15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4682AD-FD3B-8021-8938-C2E1EDC598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9491F-65CD-6C7B-216C-26A4E66CEA9E}"/>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5" name="Footer Placeholder 4">
            <a:extLst>
              <a:ext uri="{FF2B5EF4-FFF2-40B4-BE49-F238E27FC236}">
                <a16:creationId xmlns:a16="http://schemas.microsoft.com/office/drawing/2014/main" id="{29E2D444-5867-A994-9BE0-D38DE11F21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18B1A5-C5C3-DEC6-5F4A-B6C9E5C178EC}"/>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18634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C339-10DF-A68E-EB23-7B5CA5BFC3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264004-8850-BDC0-B234-54AC3D0E2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D94FCF1-6188-F218-D757-738656AB96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4F4F43-EB4B-7D5B-1BAE-A5DB54214893}"/>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6" name="Footer Placeholder 5">
            <a:extLst>
              <a:ext uri="{FF2B5EF4-FFF2-40B4-BE49-F238E27FC236}">
                <a16:creationId xmlns:a16="http://schemas.microsoft.com/office/drawing/2014/main" id="{E2FC4209-7C95-884C-CE8B-9FF1E94EF1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83D571-3F98-25BD-3085-D1BAE8DBDA9F}"/>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192424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B015-07C0-27D8-35DA-25341ED6F0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4CA73B-03AB-5B5E-2CE6-58BFB1164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8E691-6758-7454-80E0-5E045AE76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314012-EC3C-65CD-759C-6474F5E78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2FA5E-6B81-9FF5-1695-78DC701EA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7433F9-4351-0F0F-E9AE-F828CEE54C73}"/>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8" name="Footer Placeholder 7">
            <a:extLst>
              <a:ext uri="{FF2B5EF4-FFF2-40B4-BE49-F238E27FC236}">
                <a16:creationId xmlns:a16="http://schemas.microsoft.com/office/drawing/2014/main" id="{70ABF218-93BC-66D7-1B82-975C094533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D73C19-F0BE-1FD0-F59F-F34AAA255C2D}"/>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387822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0943-B48E-C943-C41B-2D733892C5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6F07EE-96D7-D746-64DD-8314BFC55264}"/>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4" name="Footer Placeholder 3">
            <a:extLst>
              <a:ext uri="{FF2B5EF4-FFF2-40B4-BE49-F238E27FC236}">
                <a16:creationId xmlns:a16="http://schemas.microsoft.com/office/drawing/2014/main" id="{20A526B9-DFF0-5BBF-DEF8-8AADB51628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263DFEF-32F8-C7D2-1FE8-26DD3A91368F}"/>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4124830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4934F-74CB-D5A8-1FA1-459AB6EA92BE}"/>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3" name="Footer Placeholder 2">
            <a:extLst>
              <a:ext uri="{FF2B5EF4-FFF2-40B4-BE49-F238E27FC236}">
                <a16:creationId xmlns:a16="http://schemas.microsoft.com/office/drawing/2014/main" id="{EEEBD3F5-916F-2A40-5715-BE41E04753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E15A305-77B2-D398-4954-16E1C7481FA8}"/>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24371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F39D-6DD5-E145-1D24-E427E5BA9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44521D-7FDE-8DC2-23E7-D72D8485B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7376F1-F346-D4A7-9F96-652798E8B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6F09F-8BC2-8DD2-ED50-D87D2E5B735C}"/>
              </a:ext>
            </a:extLst>
          </p:cNvPr>
          <p:cNvSpPr>
            <a:spLocks noGrp="1"/>
          </p:cNvSpPr>
          <p:nvPr>
            <p:ph type="dt" sz="half" idx="10"/>
          </p:nvPr>
        </p:nvSpPr>
        <p:spPr/>
        <p:txBody>
          <a:bodyPr/>
          <a:lstStyle/>
          <a:p>
            <a:fld id="{64C31ADE-DDDE-4D97-BEAA-442946BF8DB4}" type="datetimeFigureOut">
              <a:rPr lang="en-GB" smtClean="0"/>
              <a:t>02/02/2024</a:t>
            </a:fld>
            <a:endParaRPr lang="en-GB"/>
          </a:p>
        </p:txBody>
      </p:sp>
      <p:sp>
        <p:nvSpPr>
          <p:cNvPr id="6" name="Footer Placeholder 5">
            <a:extLst>
              <a:ext uri="{FF2B5EF4-FFF2-40B4-BE49-F238E27FC236}">
                <a16:creationId xmlns:a16="http://schemas.microsoft.com/office/drawing/2014/main" id="{0ADFDFAC-0532-F9F5-3604-E1F0899E9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B6A0B1-4FEF-6BF9-D675-F91FEDA4FF10}"/>
              </a:ext>
            </a:extLst>
          </p:cNvPr>
          <p:cNvSpPr>
            <a:spLocks noGrp="1"/>
          </p:cNvSpPr>
          <p:nvPr>
            <p:ph type="sldNum" sz="quarter" idx="12"/>
          </p:nvPr>
        </p:nvSpPr>
        <p:spPr/>
        <p:txBody>
          <a:bodyPr/>
          <a:lstStyle/>
          <a:p>
            <a:fld id="{4BC9558E-261E-4186-93A2-02189CDBE623}" type="slidenum">
              <a:rPr lang="en-GB" smtClean="0"/>
              <a:t>‹#›</a:t>
            </a:fld>
            <a:endParaRPr lang="en-GB"/>
          </a:p>
        </p:txBody>
      </p:sp>
    </p:spTree>
    <p:extLst>
      <p:ext uri="{BB962C8B-B14F-4D97-AF65-F5344CB8AC3E}">
        <p14:creationId xmlns:p14="http://schemas.microsoft.com/office/powerpoint/2010/main" val="340906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AF95A-5347-D2CE-F826-51FBFA161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333C44-6010-59BD-0B96-C732AE6A4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D908AD-1B1A-A8D1-9715-98AD537F9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31ADE-DDDE-4D97-BEAA-442946BF8DB4}" type="datetimeFigureOut">
              <a:rPr lang="en-GB" smtClean="0"/>
              <a:t>02/02/2024</a:t>
            </a:fld>
            <a:endParaRPr lang="en-GB"/>
          </a:p>
        </p:txBody>
      </p:sp>
      <p:sp>
        <p:nvSpPr>
          <p:cNvPr id="5" name="Footer Placeholder 4">
            <a:extLst>
              <a:ext uri="{FF2B5EF4-FFF2-40B4-BE49-F238E27FC236}">
                <a16:creationId xmlns:a16="http://schemas.microsoft.com/office/drawing/2014/main" id="{C5C0579F-9606-E917-C702-DDA11E8C6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F0A79D-6F76-8705-AEF1-0C6361498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9558E-261E-4186-93A2-02189CDBE623}" type="slidenum">
              <a:rPr lang="en-GB" smtClean="0"/>
              <a:t>‹#›</a:t>
            </a:fld>
            <a:endParaRPr lang="en-GB"/>
          </a:p>
        </p:txBody>
      </p:sp>
    </p:spTree>
    <p:extLst>
      <p:ext uri="{BB962C8B-B14F-4D97-AF65-F5344CB8AC3E}">
        <p14:creationId xmlns:p14="http://schemas.microsoft.com/office/powerpoint/2010/main" val="149245637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5.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slide" Target="slide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E017BE-0B46-0CEC-2291-FE2049420ACD}"/>
              </a:ext>
            </a:extLst>
          </p:cNvPr>
          <p:cNvSpPr/>
          <p:nvPr/>
        </p:nvSpPr>
        <p:spPr>
          <a:xfrm>
            <a:off x="4967680" y="2072505"/>
            <a:ext cx="2256639" cy="1694152"/>
          </a:xfrm>
          <a:prstGeom prst="rect">
            <a:avLst/>
          </a:prstGeom>
          <a:solidFill>
            <a:srgbClr val="FCF5C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50DE4CB3-65A6-60F8-553C-F08EDF5815E0}"/>
              </a:ext>
            </a:extLst>
          </p:cNvPr>
          <p:cNvSpPr/>
          <p:nvPr/>
        </p:nvSpPr>
        <p:spPr>
          <a:xfrm>
            <a:off x="5114487" y="2558854"/>
            <a:ext cx="1963024" cy="360727"/>
          </a:xfrm>
          <a:prstGeom prst="rect">
            <a:avLst/>
          </a:prstGeom>
          <a:solidFill>
            <a:srgbClr val="F5BB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p>
        </p:txBody>
      </p:sp>
      <p:sp>
        <p:nvSpPr>
          <p:cNvPr id="6" name="Rectangle 5">
            <a:extLst>
              <a:ext uri="{FF2B5EF4-FFF2-40B4-BE49-F238E27FC236}">
                <a16:creationId xmlns:a16="http://schemas.microsoft.com/office/drawing/2014/main" id="{A4ACB86D-7733-C610-15F7-E2357798FD4C}"/>
              </a:ext>
            </a:extLst>
          </p:cNvPr>
          <p:cNvSpPr/>
          <p:nvPr/>
        </p:nvSpPr>
        <p:spPr>
          <a:xfrm>
            <a:off x="5114487" y="3248636"/>
            <a:ext cx="1963024" cy="360727"/>
          </a:xfrm>
          <a:prstGeom prst="rect">
            <a:avLst/>
          </a:prstGeom>
          <a:solidFill>
            <a:srgbClr val="F5BB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2400" dirty="0"/>
          </a:p>
        </p:txBody>
      </p:sp>
      <p:sp>
        <p:nvSpPr>
          <p:cNvPr id="8" name="TextBox 7">
            <a:extLst>
              <a:ext uri="{FF2B5EF4-FFF2-40B4-BE49-F238E27FC236}">
                <a16:creationId xmlns:a16="http://schemas.microsoft.com/office/drawing/2014/main" id="{92EB4AD7-4798-37D5-50A8-B7C270D19106}"/>
              </a:ext>
            </a:extLst>
          </p:cNvPr>
          <p:cNvSpPr txBox="1"/>
          <p:nvPr/>
        </p:nvSpPr>
        <p:spPr>
          <a:xfrm>
            <a:off x="5041784" y="2189522"/>
            <a:ext cx="1149674" cy="369332"/>
          </a:xfrm>
          <a:prstGeom prst="rect">
            <a:avLst/>
          </a:prstGeom>
          <a:noFill/>
        </p:spPr>
        <p:txBody>
          <a:bodyPr wrap="none" rtlCol="0">
            <a:spAutoFit/>
          </a:bodyPr>
          <a:lstStyle/>
          <a:p>
            <a:r>
              <a:rPr lang="en-GB" dirty="0"/>
              <a:t>Username</a:t>
            </a:r>
          </a:p>
        </p:txBody>
      </p:sp>
      <p:sp>
        <p:nvSpPr>
          <p:cNvPr id="9" name="TextBox 8">
            <a:extLst>
              <a:ext uri="{FF2B5EF4-FFF2-40B4-BE49-F238E27FC236}">
                <a16:creationId xmlns:a16="http://schemas.microsoft.com/office/drawing/2014/main" id="{6E2B3DBE-1E39-F5C9-B560-F0C1D61FF4EF}"/>
              </a:ext>
            </a:extLst>
          </p:cNvPr>
          <p:cNvSpPr txBox="1"/>
          <p:nvPr/>
        </p:nvSpPr>
        <p:spPr>
          <a:xfrm>
            <a:off x="5041784" y="2936787"/>
            <a:ext cx="1070999" cy="369332"/>
          </a:xfrm>
          <a:prstGeom prst="rect">
            <a:avLst/>
          </a:prstGeom>
          <a:noFill/>
        </p:spPr>
        <p:txBody>
          <a:bodyPr wrap="none" rtlCol="0">
            <a:spAutoFit/>
          </a:bodyPr>
          <a:lstStyle/>
          <a:p>
            <a:r>
              <a:rPr lang="en-GB" dirty="0"/>
              <a:t>Password</a:t>
            </a:r>
          </a:p>
        </p:txBody>
      </p:sp>
      <p:sp>
        <p:nvSpPr>
          <p:cNvPr id="10" name="Rectangle 9">
            <a:hlinkClick r:id="rId2" action="ppaction://hlinksldjump"/>
            <a:extLst>
              <a:ext uri="{FF2B5EF4-FFF2-40B4-BE49-F238E27FC236}">
                <a16:creationId xmlns:a16="http://schemas.microsoft.com/office/drawing/2014/main" id="{CA2D5F82-2861-741B-8D56-669201E9F975}"/>
              </a:ext>
            </a:extLst>
          </p:cNvPr>
          <p:cNvSpPr/>
          <p:nvPr/>
        </p:nvSpPr>
        <p:spPr>
          <a:xfrm>
            <a:off x="4967680" y="3875714"/>
            <a:ext cx="2256639" cy="377292"/>
          </a:xfrm>
          <a:prstGeom prst="rect">
            <a:avLst/>
          </a:prstGeom>
          <a:solidFill>
            <a:srgbClr val="FCF5C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a:t>
            </a:r>
          </a:p>
        </p:txBody>
      </p:sp>
    </p:spTree>
    <p:extLst>
      <p:ext uri="{BB962C8B-B14F-4D97-AF65-F5344CB8AC3E}">
        <p14:creationId xmlns:p14="http://schemas.microsoft.com/office/powerpoint/2010/main" val="313025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le: Hollow 1">
            <a:extLst>
              <a:ext uri="{FF2B5EF4-FFF2-40B4-BE49-F238E27FC236}">
                <a16:creationId xmlns:a16="http://schemas.microsoft.com/office/drawing/2014/main" id="{93E345B9-8B21-577E-6A77-B812046C1841}"/>
              </a:ext>
            </a:extLst>
          </p:cNvPr>
          <p:cNvSpPr/>
          <p:nvPr/>
        </p:nvSpPr>
        <p:spPr>
          <a:xfrm>
            <a:off x="5060123" y="1043285"/>
            <a:ext cx="986790" cy="937260"/>
          </a:xfrm>
          <a:prstGeom prst="donut">
            <a:avLst>
              <a:gd name="adj" fmla="val 9314"/>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TextBox 2">
            <a:extLst>
              <a:ext uri="{FF2B5EF4-FFF2-40B4-BE49-F238E27FC236}">
                <a16:creationId xmlns:a16="http://schemas.microsoft.com/office/drawing/2014/main" id="{7785B23F-4267-CAAF-933A-6F007854F9B8}"/>
              </a:ext>
            </a:extLst>
          </p:cNvPr>
          <p:cNvSpPr txBox="1"/>
          <p:nvPr/>
        </p:nvSpPr>
        <p:spPr>
          <a:xfrm>
            <a:off x="5261611" y="1327249"/>
            <a:ext cx="583814" cy="369332"/>
          </a:xfrm>
          <a:prstGeom prst="rect">
            <a:avLst/>
          </a:prstGeom>
          <a:noFill/>
        </p:spPr>
        <p:txBody>
          <a:bodyPr wrap="none" rtlCol="0">
            <a:spAutoFit/>
          </a:bodyPr>
          <a:lstStyle/>
          <a:p>
            <a:r>
              <a:rPr lang="en-GB" dirty="0"/>
              <a:t>10%</a:t>
            </a:r>
          </a:p>
        </p:txBody>
      </p:sp>
      <p:sp>
        <p:nvSpPr>
          <p:cNvPr id="4" name="TextBox 3">
            <a:extLst>
              <a:ext uri="{FF2B5EF4-FFF2-40B4-BE49-F238E27FC236}">
                <a16:creationId xmlns:a16="http://schemas.microsoft.com/office/drawing/2014/main" id="{0326BD24-2A95-AFDF-ACAB-A4E1616A6D5A}"/>
              </a:ext>
            </a:extLst>
          </p:cNvPr>
          <p:cNvSpPr txBox="1"/>
          <p:nvPr/>
        </p:nvSpPr>
        <p:spPr>
          <a:xfrm>
            <a:off x="6145088" y="1050250"/>
            <a:ext cx="986790" cy="923330"/>
          </a:xfrm>
          <a:prstGeom prst="rect">
            <a:avLst/>
          </a:prstGeom>
          <a:noFill/>
        </p:spPr>
        <p:txBody>
          <a:bodyPr wrap="square" rtlCol="0">
            <a:spAutoFit/>
          </a:bodyPr>
          <a:lstStyle/>
          <a:p>
            <a:r>
              <a:rPr lang="en-GB" dirty="0"/>
              <a:t>Less risk than Average</a:t>
            </a:r>
          </a:p>
        </p:txBody>
      </p:sp>
      <p:sp>
        <p:nvSpPr>
          <p:cNvPr id="5" name="Rectangle 4">
            <a:hlinkClick r:id="rId2" action="ppaction://hlinksldjump"/>
            <a:extLst>
              <a:ext uri="{FF2B5EF4-FFF2-40B4-BE49-F238E27FC236}">
                <a16:creationId xmlns:a16="http://schemas.microsoft.com/office/drawing/2014/main" id="{F6C05C1D-E8C7-06DB-DCBC-8B8694C15AAB}"/>
              </a:ext>
            </a:extLst>
          </p:cNvPr>
          <p:cNvSpPr/>
          <p:nvPr/>
        </p:nvSpPr>
        <p:spPr>
          <a:xfrm>
            <a:off x="4967680" y="2669089"/>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Personal Details</a:t>
            </a:r>
          </a:p>
        </p:txBody>
      </p:sp>
      <p:sp>
        <p:nvSpPr>
          <p:cNvPr id="6" name="Rectangle 5">
            <a:extLst>
              <a:ext uri="{FF2B5EF4-FFF2-40B4-BE49-F238E27FC236}">
                <a16:creationId xmlns:a16="http://schemas.microsoft.com/office/drawing/2014/main" id="{BCB1F0DA-1E35-EFC4-C9F7-9F88E68F0E1E}"/>
              </a:ext>
            </a:extLst>
          </p:cNvPr>
          <p:cNvSpPr/>
          <p:nvPr/>
        </p:nvSpPr>
        <p:spPr>
          <a:xfrm>
            <a:off x="4962082" y="3102254"/>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Sleep</a:t>
            </a:r>
          </a:p>
        </p:txBody>
      </p:sp>
      <p:sp>
        <p:nvSpPr>
          <p:cNvPr id="7" name="Rectangle 6">
            <a:hlinkClick r:id="rId3" action="ppaction://hlinksldjump"/>
            <a:extLst>
              <a:ext uri="{FF2B5EF4-FFF2-40B4-BE49-F238E27FC236}">
                <a16:creationId xmlns:a16="http://schemas.microsoft.com/office/drawing/2014/main" id="{5E0F3D56-7FBD-2E79-6CDA-ED5BF54F3788}"/>
              </a:ext>
            </a:extLst>
          </p:cNvPr>
          <p:cNvSpPr/>
          <p:nvPr/>
        </p:nvSpPr>
        <p:spPr>
          <a:xfrm>
            <a:off x="4962082" y="3535420"/>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Lifestyle</a:t>
            </a:r>
          </a:p>
        </p:txBody>
      </p:sp>
      <p:sp>
        <p:nvSpPr>
          <p:cNvPr id="8" name="Rectangle 7">
            <a:hlinkClick r:id="rId4" action="ppaction://hlinksldjump"/>
            <a:extLst>
              <a:ext uri="{FF2B5EF4-FFF2-40B4-BE49-F238E27FC236}">
                <a16:creationId xmlns:a16="http://schemas.microsoft.com/office/drawing/2014/main" id="{69D414EA-BAD8-C06E-03A3-0298B3ABA2B6}"/>
              </a:ext>
            </a:extLst>
          </p:cNvPr>
          <p:cNvSpPr/>
          <p:nvPr/>
        </p:nvSpPr>
        <p:spPr>
          <a:xfrm>
            <a:off x="4962082" y="3968586"/>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Cognition</a:t>
            </a:r>
          </a:p>
        </p:txBody>
      </p:sp>
      <p:sp>
        <p:nvSpPr>
          <p:cNvPr id="9" name="Rectangle 8">
            <a:hlinkClick r:id="rId5" action="ppaction://hlinksldjump"/>
            <a:extLst>
              <a:ext uri="{FF2B5EF4-FFF2-40B4-BE49-F238E27FC236}">
                <a16:creationId xmlns:a16="http://schemas.microsoft.com/office/drawing/2014/main" id="{3A0EB592-2D5B-E730-4E02-AE97B6DB1562}"/>
              </a:ext>
            </a:extLst>
          </p:cNvPr>
          <p:cNvSpPr/>
          <p:nvPr/>
        </p:nvSpPr>
        <p:spPr>
          <a:xfrm>
            <a:off x="4962082" y="4401752"/>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Heart Rate</a:t>
            </a:r>
          </a:p>
        </p:txBody>
      </p:sp>
      <p:sp>
        <p:nvSpPr>
          <p:cNvPr id="10" name="TextBox 9">
            <a:extLst>
              <a:ext uri="{FF2B5EF4-FFF2-40B4-BE49-F238E27FC236}">
                <a16:creationId xmlns:a16="http://schemas.microsoft.com/office/drawing/2014/main" id="{EF720A82-B593-69FD-4EE4-1C8ECCB4FB9C}"/>
              </a:ext>
            </a:extLst>
          </p:cNvPr>
          <p:cNvSpPr txBox="1"/>
          <p:nvPr/>
        </p:nvSpPr>
        <p:spPr>
          <a:xfrm>
            <a:off x="1551963" y="769117"/>
            <a:ext cx="1820411" cy="923330"/>
          </a:xfrm>
          <a:prstGeom prst="rect">
            <a:avLst/>
          </a:prstGeom>
          <a:noFill/>
        </p:spPr>
        <p:txBody>
          <a:bodyPr wrap="square" rtlCol="0">
            <a:spAutoFit/>
          </a:bodyPr>
          <a:lstStyle/>
          <a:p>
            <a:r>
              <a:rPr lang="en-GB" dirty="0"/>
              <a:t>MLA produced result available at all times </a:t>
            </a:r>
          </a:p>
        </p:txBody>
      </p:sp>
      <p:sp>
        <p:nvSpPr>
          <p:cNvPr id="11" name="TextBox 10">
            <a:extLst>
              <a:ext uri="{FF2B5EF4-FFF2-40B4-BE49-F238E27FC236}">
                <a16:creationId xmlns:a16="http://schemas.microsoft.com/office/drawing/2014/main" id="{F2AA47E3-EDE8-6C60-A748-9444E82D1ED3}"/>
              </a:ext>
            </a:extLst>
          </p:cNvPr>
          <p:cNvSpPr txBox="1"/>
          <p:nvPr/>
        </p:nvSpPr>
        <p:spPr>
          <a:xfrm>
            <a:off x="1551962" y="2519757"/>
            <a:ext cx="1820411" cy="2031325"/>
          </a:xfrm>
          <a:prstGeom prst="rect">
            <a:avLst/>
          </a:prstGeom>
          <a:noFill/>
        </p:spPr>
        <p:txBody>
          <a:bodyPr wrap="square" rtlCol="0">
            <a:spAutoFit/>
          </a:bodyPr>
          <a:lstStyle/>
          <a:p>
            <a:r>
              <a:rPr lang="en-GB" dirty="0"/>
              <a:t>User fills out a series of questions which updates the data for the MLA and changes their score</a:t>
            </a:r>
          </a:p>
        </p:txBody>
      </p:sp>
      <p:cxnSp>
        <p:nvCxnSpPr>
          <p:cNvPr id="13" name="Straight Arrow Connector 12">
            <a:extLst>
              <a:ext uri="{FF2B5EF4-FFF2-40B4-BE49-F238E27FC236}">
                <a16:creationId xmlns:a16="http://schemas.microsoft.com/office/drawing/2014/main" id="{CBC047F8-104F-27D3-9C6A-B5A538071BEC}"/>
              </a:ext>
            </a:extLst>
          </p:cNvPr>
          <p:cNvCxnSpPr>
            <a:stCxn id="10" idx="3"/>
          </p:cNvCxnSpPr>
          <p:nvPr/>
        </p:nvCxnSpPr>
        <p:spPr>
          <a:xfrm>
            <a:off x="3372374" y="1230782"/>
            <a:ext cx="1260000" cy="180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6A7077E-5F92-46AB-11E1-82AA143E3996}"/>
              </a:ext>
            </a:extLst>
          </p:cNvPr>
          <p:cNvCxnSpPr>
            <a:cxnSpLocks/>
          </p:cNvCxnSpPr>
          <p:nvPr/>
        </p:nvCxnSpPr>
        <p:spPr>
          <a:xfrm>
            <a:off x="3372374" y="3413654"/>
            <a:ext cx="1359017" cy="153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hlinkClick r:id="rId6" action="ppaction://hlinksldjump"/>
            <a:extLst>
              <a:ext uri="{FF2B5EF4-FFF2-40B4-BE49-F238E27FC236}">
                <a16:creationId xmlns:a16="http://schemas.microsoft.com/office/drawing/2014/main" id="{3103FB3E-FB1B-1BCC-283F-C7A8A834B7F5}"/>
              </a:ext>
            </a:extLst>
          </p:cNvPr>
          <p:cNvSpPr/>
          <p:nvPr/>
        </p:nvSpPr>
        <p:spPr>
          <a:xfrm>
            <a:off x="4962082" y="4834918"/>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Nutrition</a:t>
            </a:r>
          </a:p>
        </p:txBody>
      </p:sp>
    </p:spTree>
    <p:extLst>
      <p:ext uri="{BB962C8B-B14F-4D97-AF65-F5344CB8AC3E}">
        <p14:creationId xmlns:p14="http://schemas.microsoft.com/office/powerpoint/2010/main" val="66074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87FF3-C05B-E92C-147E-957CA8F23144}"/>
              </a:ext>
            </a:extLst>
          </p:cNvPr>
          <p:cNvSpPr txBox="1"/>
          <p:nvPr/>
        </p:nvSpPr>
        <p:spPr>
          <a:xfrm>
            <a:off x="5241022" y="1426128"/>
            <a:ext cx="1709955" cy="923330"/>
          </a:xfrm>
          <a:prstGeom prst="rect">
            <a:avLst/>
          </a:prstGeom>
          <a:noFill/>
        </p:spPr>
        <p:txBody>
          <a:bodyPr wrap="square" rtlCol="0">
            <a:spAutoFit/>
          </a:bodyPr>
          <a:lstStyle/>
          <a:p>
            <a:r>
              <a:rPr lang="en-GB" dirty="0"/>
              <a:t>How many calories per day do you eat?</a:t>
            </a:r>
          </a:p>
        </p:txBody>
      </p:sp>
      <p:sp>
        <p:nvSpPr>
          <p:cNvPr id="3" name="Rectangle 2">
            <a:extLst>
              <a:ext uri="{FF2B5EF4-FFF2-40B4-BE49-F238E27FC236}">
                <a16:creationId xmlns:a16="http://schemas.microsoft.com/office/drawing/2014/main" id="{D340FBC9-5966-6837-2F11-96FB86A92A5B}"/>
              </a:ext>
            </a:extLst>
          </p:cNvPr>
          <p:cNvSpPr/>
          <p:nvPr/>
        </p:nvSpPr>
        <p:spPr>
          <a:xfrm>
            <a:off x="4967679" y="2673620"/>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Less than 1000</a:t>
            </a:r>
          </a:p>
        </p:txBody>
      </p:sp>
      <p:sp>
        <p:nvSpPr>
          <p:cNvPr id="4" name="Rectangle 3">
            <a:extLst>
              <a:ext uri="{FF2B5EF4-FFF2-40B4-BE49-F238E27FC236}">
                <a16:creationId xmlns:a16="http://schemas.microsoft.com/office/drawing/2014/main" id="{6DAA27E3-36D0-3BD4-ADB6-33EFACCED0A3}"/>
              </a:ext>
            </a:extLst>
          </p:cNvPr>
          <p:cNvSpPr/>
          <p:nvPr/>
        </p:nvSpPr>
        <p:spPr>
          <a:xfrm>
            <a:off x="4967678" y="3123288"/>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1000 - 1499</a:t>
            </a:r>
          </a:p>
        </p:txBody>
      </p:sp>
      <p:sp>
        <p:nvSpPr>
          <p:cNvPr id="5" name="Rectangle 4">
            <a:extLst>
              <a:ext uri="{FF2B5EF4-FFF2-40B4-BE49-F238E27FC236}">
                <a16:creationId xmlns:a16="http://schemas.microsoft.com/office/drawing/2014/main" id="{53ED2BF8-E69F-DBD3-844C-C47A81F0E935}"/>
              </a:ext>
            </a:extLst>
          </p:cNvPr>
          <p:cNvSpPr/>
          <p:nvPr/>
        </p:nvSpPr>
        <p:spPr>
          <a:xfrm>
            <a:off x="4967678" y="3571339"/>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1500-2000</a:t>
            </a:r>
          </a:p>
        </p:txBody>
      </p:sp>
      <p:sp>
        <p:nvSpPr>
          <p:cNvPr id="6" name="Rectangle 5">
            <a:extLst>
              <a:ext uri="{FF2B5EF4-FFF2-40B4-BE49-F238E27FC236}">
                <a16:creationId xmlns:a16="http://schemas.microsoft.com/office/drawing/2014/main" id="{3AC8B59D-E658-E666-0784-169CB476F4F8}"/>
              </a:ext>
            </a:extLst>
          </p:cNvPr>
          <p:cNvSpPr/>
          <p:nvPr/>
        </p:nvSpPr>
        <p:spPr>
          <a:xfrm>
            <a:off x="4967677" y="4019390"/>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More than 2000</a:t>
            </a:r>
          </a:p>
        </p:txBody>
      </p:sp>
      <p:sp>
        <p:nvSpPr>
          <p:cNvPr id="7" name="Rectangle 6">
            <a:hlinkClick r:id="rId2" action="ppaction://hlinksldjump"/>
            <a:extLst>
              <a:ext uri="{FF2B5EF4-FFF2-40B4-BE49-F238E27FC236}">
                <a16:creationId xmlns:a16="http://schemas.microsoft.com/office/drawing/2014/main" id="{F6C351FF-28AF-C863-35EC-0F1E9051644C}"/>
              </a:ext>
            </a:extLst>
          </p:cNvPr>
          <p:cNvSpPr/>
          <p:nvPr/>
        </p:nvSpPr>
        <p:spPr>
          <a:xfrm>
            <a:off x="4960472" y="5152616"/>
            <a:ext cx="2256639" cy="326746"/>
          </a:xfrm>
          <a:prstGeom prst="rect">
            <a:avLst/>
          </a:prstGeom>
          <a:solidFill>
            <a:srgbClr val="F19E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Submit</a:t>
            </a:r>
          </a:p>
        </p:txBody>
      </p:sp>
      <p:sp>
        <p:nvSpPr>
          <p:cNvPr id="8" name="TextBox 7">
            <a:extLst>
              <a:ext uri="{FF2B5EF4-FFF2-40B4-BE49-F238E27FC236}">
                <a16:creationId xmlns:a16="http://schemas.microsoft.com/office/drawing/2014/main" id="{801ED7B7-B57A-EBC3-54E1-0A2D3FA06CD0}"/>
              </a:ext>
            </a:extLst>
          </p:cNvPr>
          <p:cNvSpPr txBox="1"/>
          <p:nvPr/>
        </p:nvSpPr>
        <p:spPr>
          <a:xfrm>
            <a:off x="1258349" y="1669950"/>
            <a:ext cx="2684477" cy="2862322"/>
          </a:xfrm>
          <a:prstGeom prst="rect">
            <a:avLst/>
          </a:prstGeom>
          <a:noFill/>
        </p:spPr>
        <p:txBody>
          <a:bodyPr wrap="square" rtlCol="0">
            <a:spAutoFit/>
          </a:bodyPr>
          <a:lstStyle/>
          <a:p>
            <a:r>
              <a:rPr lang="en-GB" dirty="0"/>
              <a:t>After selecting a specific category, the user will be asked questions based on that category. They will receive the same questions each time. At the end this data will be passed to the MLA to update their risk percentage</a:t>
            </a:r>
          </a:p>
        </p:txBody>
      </p:sp>
    </p:spTree>
    <p:extLst>
      <p:ext uri="{BB962C8B-B14F-4D97-AF65-F5344CB8AC3E}">
        <p14:creationId xmlns:p14="http://schemas.microsoft.com/office/powerpoint/2010/main" val="315023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0C0DB-D2BE-7621-3140-919E774C83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FF8252-7C23-4EB9-3E71-024926794C62}"/>
              </a:ext>
            </a:extLst>
          </p:cNvPr>
          <p:cNvSpPr txBox="1"/>
          <p:nvPr/>
        </p:nvSpPr>
        <p:spPr>
          <a:xfrm>
            <a:off x="5241022" y="1426128"/>
            <a:ext cx="1709955" cy="923330"/>
          </a:xfrm>
          <a:prstGeom prst="rect">
            <a:avLst/>
          </a:prstGeom>
          <a:noFill/>
        </p:spPr>
        <p:txBody>
          <a:bodyPr wrap="square" rtlCol="0">
            <a:spAutoFit/>
          </a:bodyPr>
          <a:lstStyle/>
          <a:p>
            <a:r>
              <a:rPr lang="en-GB" dirty="0"/>
              <a:t>How much exercise do you get per week?</a:t>
            </a:r>
          </a:p>
        </p:txBody>
      </p:sp>
      <p:sp>
        <p:nvSpPr>
          <p:cNvPr id="3" name="Rectangle 2">
            <a:extLst>
              <a:ext uri="{FF2B5EF4-FFF2-40B4-BE49-F238E27FC236}">
                <a16:creationId xmlns:a16="http://schemas.microsoft.com/office/drawing/2014/main" id="{629FA785-BC5F-640C-92A7-083DE83EA2FA}"/>
              </a:ext>
            </a:extLst>
          </p:cNvPr>
          <p:cNvSpPr/>
          <p:nvPr/>
        </p:nvSpPr>
        <p:spPr>
          <a:xfrm>
            <a:off x="4967679" y="2673620"/>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Less than 60</a:t>
            </a:r>
          </a:p>
        </p:txBody>
      </p:sp>
      <p:sp>
        <p:nvSpPr>
          <p:cNvPr id="4" name="Rectangle 3">
            <a:extLst>
              <a:ext uri="{FF2B5EF4-FFF2-40B4-BE49-F238E27FC236}">
                <a16:creationId xmlns:a16="http://schemas.microsoft.com/office/drawing/2014/main" id="{82CC237B-32D9-B8E2-298A-6DFCC03BC93B}"/>
              </a:ext>
            </a:extLst>
          </p:cNvPr>
          <p:cNvSpPr/>
          <p:nvPr/>
        </p:nvSpPr>
        <p:spPr>
          <a:xfrm>
            <a:off x="4967678" y="3123288"/>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60 – 119 minutes </a:t>
            </a:r>
          </a:p>
        </p:txBody>
      </p:sp>
      <p:sp>
        <p:nvSpPr>
          <p:cNvPr id="5" name="Rectangle 4">
            <a:extLst>
              <a:ext uri="{FF2B5EF4-FFF2-40B4-BE49-F238E27FC236}">
                <a16:creationId xmlns:a16="http://schemas.microsoft.com/office/drawing/2014/main" id="{976C27B5-856F-963D-3160-B23DFE034BC1}"/>
              </a:ext>
            </a:extLst>
          </p:cNvPr>
          <p:cNvSpPr/>
          <p:nvPr/>
        </p:nvSpPr>
        <p:spPr>
          <a:xfrm>
            <a:off x="4967678" y="3571339"/>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120 – 180 minutes</a:t>
            </a:r>
          </a:p>
        </p:txBody>
      </p:sp>
      <p:sp>
        <p:nvSpPr>
          <p:cNvPr id="6" name="Rectangle 5">
            <a:extLst>
              <a:ext uri="{FF2B5EF4-FFF2-40B4-BE49-F238E27FC236}">
                <a16:creationId xmlns:a16="http://schemas.microsoft.com/office/drawing/2014/main" id="{33DE3DA1-EB7E-ED53-7B11-914C07AF4A80}"/>
              </a:ext>
            </a:extLst>
          </p:cNvPr>
          <p:cNvSpPr/>
          <p:nvPr/>
        </p:nvSpPr>
        <p:spPr>
          <a:xfrm>
            <a:off x="4967677" y="4019390"/>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More than 180</a:t>
            </a:r>
          </a:p>
        </p:txBody>
      </p:sp>
      <p:sp>
        <p:nvSpPr>
          <p:cNvPr id="7" name="Rectangle 6">
            <a:hlinkClick r:id="rId2" action="ppaction://hlinksldjump"/>
            <a:extLst>
              <a:ext uri="{FF2B5EF4-FFF2-40B4-BE49-F238E27FC236}">
                <a16:creationId xmlns:a16="http://schemas.microsoft.com/office/drawing/2014/main" id="{69E198A5-0776-6886-E2EA-CC7FB9F9EAAD}"/>
              </a:ext>
            </a:extLst>
          </p:cNvPr>
          <p:cNvSpPr/>
          <p:nvPr/>
        </p:nvSpPr>
        <p:spPr>
          <a:xfrm>
            <a:off x="4960472" y="5152616"/>
            <a:ext cx="2256639" cy="326746"/>
          </a:xfrm>
          <a:prstGeom prst="rect">
            <a:avLst/>
          </a:prstGeom>
          <a:solidFill>
            <a:srgbClr val="F19E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Submit</a:t>
            </a:r>
          </a:p>
        </p:txBody>
      </p:sp>
    </p:spTree>
    <p:extLst>
      <p:ext uri="{BB962C8B-B14F-4D97-AF65-F5344CB8AC3E}">
        <p14:creationId xmlns:p14="http://schemas.microsoft.com/office/powerpoint/2010/main" val="372053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9B2B8F-6D58-13E5-E2AF-5C08EB52C748}"/>
              </a:ext>
            </a:extLst>
          </p:cNvPr>
          <p:cNvSpPr txBox="1"/>
          <p:nvPr/>
        </p:nvSpPr>
        <p:spPr>
          <a:xfrm>
            <a:off x="5241021" y="988295"/>
            <a:ext cx="1709955" cy="2308324"/>
          </a:xfrm>
          <a:prstGeom prst="rect">
            <a:avLst/>
          </a:prstGeom>
          <a:noFill/>
        </p:spPr>
        <p:txBody>
          <a:bodyPr wrap="square" rtlCol="0">
            <a:spAutoFit/>
          </a:bodyPr>
          <a:lstStyle/>
          <a:p>
            <a:r>
              <a:rPr lang="en-GB" dirty="0"/>
              <a:t>Feel your pulse until the timer reaches 0</a:t>
            </a:r>
          </a:p>
          <a:p>
            <a:endParaRPr lang="en-GB" dirty="0"/>
          </a:p>
          <a:p>
            <a:r>
              <a:rPr lang="en-GB" dirty="0"/>
              <a:t>Record how many beats within the minute</a:t>
            </a:r>
          </a:p>
        </p:txBody>
      </p:sp>
      <p:sp>
        <p:nvSpPr>
          <p:cNvPr id="4" name="TextBox 3">
            <a:extLst>
              <a:ext uri="{FF2B5EF4-FFF2-40B4-BE49-F238E27FC236}">
                <a16:creationId xmlns:a16="http://schemas.microsoft.com/office/drawing/2014/main" id="{52933BA6-DDF7-6E6B-7E07-27B9E87F8B3D}"/>
              </a:ext>
            </a:extLst>
          </p:cNvPr>
          <p:cNvSpPr txBox="1"/>
          <p:nvPr/>
        </p:nvSpPr>
        <p:spPr>
          <a:xfrm>
            <a:off x="5241021" y="3249264"/>
            <a:ext cx="1709955" cy="707886"/>
          </a:xfrm>
          <a:prstGeom prst="rect">
            <a:avLst/>
          </a:prstGeom>
          <a:noFill/>
        </p:spPr>
        <p:txBody>
          <a:bodyPr wrap="square" rtlCol="0">
            <a:spAutoFit/>
          </a:bodyPr>
          <a:lstStyle/>
          <a:p>
            <a:r>
              <a:rPr lang="en-GB" sz="4000" dirty="0"/>
              <a:t>00 : 60</a:t>
            </a:r>
          </a:p>
        </p:txBody>
      </p:sp>
      <p:sp>
        <p:nvSpPr>
          <p:cNvPr id="5" name="Rectangle 4">
            <a:extLst>
              <a:ext uri="{FF2B5EF4-FFF2-40B4-BE49-F238E27FC236}">
                <a16:creationId xmlns:a16="http://schemas.microsoft.com/office/drawing/2014/main" id="{F99B61AE-86A6-C260-9C10-BA79BD322F67}"/>
              </a:ext>
            </a:extLst>
          </p:cNvPr>
          <p:cNvSpPr/>
          <p:nvPr/>
        </p:nvSpPr>
        <p:spPr>
          <a:xfrm>
            <a:off x="4967678" y="4165339"/>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bpm</a:t>
            </a:r>
          </a:p>
        </p:txBody>
      </p:sp>
      <p:sp>
        <p:nvSpPr>
          <p:cNvPr id="6" name="Rectangle 5">
            <a:hlinkClick r:id="rId2" action="ppaction://hlinksldjump"/>
            <a:extLst>
              <a:ext uri="{FF2B5EF4-FFF2-40B4-BE49-F238E27FC236}">
                <a16:creationId xmlns:a16="http://schemas.microsoft.com/office/drawing/2014/main" id="{6C1B42E6-F702-6E22-FBA0-ADCFC32EEDF3}"/>
              </a:ext>
            </a:extLst>
          </p:cNvPr>
          <p:cNvSpPr/>
          <p:nvPr/>
        </p:nvSpPr>
        <p:spPr>
          <a:xfrm>
            <a:off x="4960472" y="5152616"/>
            <a:ext cx="2256639" cy="326746"/>
          </a:xfrm>
          <a:prstGeom prst="rect">
            <a:avLst/>
          </a:prstGeom>
          <a:solidFill>
            <a:srgbClr val="F19E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Submit</a:t>
            </a:r>
          </a:p>
        </p:txBody>
      </p:sp>
    </p:spTree>
    <p:extLst>
      <p:ext uri="{BB962C8B-B14F-4D97-AF65-F5344CB8AC3E}">
        <p14:creationId xmlns:p14="http://schemas.microsoft.com/office/powerpoint/2010/main" val="235858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2CA1C-D93A-D389-A868-040F0E57FF2F}"/>
              </a:ext>
            </a:extLst>
          </p:cNvPr>
          <p:cNvPicPr>
            <a:picLocks noChangeAspect="1"/>
          </p:cNvPicPr>
          <p:nvPr/>
        </p:nvPicPr>
        <p:blipFill>
          <a:blip r:embed="rId2"/>
          <a:stretch>
            <a:fillRect/>
          </a:stretch>
        </p:blipFill>
        <p:spPr>
          <a:xfrm>
            <a:off x="4927340" y="1752519"/>
            <a:ext cx="2337320" cy="892726"/>
          </a:xfrm>
          <a:prstGeom prst="rect">
            <a:avLst/>
          </a:prstGeom>
        </p:spPr>
      </p:pic>
      <p:sp>
        <p:nvSpPr>
          <p:cNvPr id="4" name="TextBox 3">
            <a:extLst>
              <a:ext uri="{FF2B5EF4-FFF2-40B4-BE49-F238E27FC236}">
                <a16:creationId xmlns:a16="http://schemas.microsoft.com/office/drawing/2014/main" id="{15EC0282-1711-DB80-0718-88A433DECF98}"/>
              </a:ext>
            </a:extLst>
          </p:cNvPr>
          <p:cNvSpPr txBox="1"/>
          <p:nvPr/>
        </p:nvSpPr>
        <p:spPr>
          <a:xfrm>
            <a:off x="5019516" y="829189"/>
            <a:ext cx="2152968" cy="923330"/>
          </a:xfrm>
          <a:prstGeom prst="rect">
            <a:avLst/>
          </a:prstGeom>
          <a:noFill/>
        </p:spPr>
        <p:txBody>
          <a:bodyPr wrap="square" rtlCol="0">
            <a:spAutoFit/>
          </a:bodyPr>
          <a:lstStyle/>
          <a:p>
            <a:r>
              <a:rPr lang="en-GB" dirty="0"/>
              <a:t>Select the next image in the sequence</a:t>
            </a:r>
          </a:p>
        </p:txBody>
      </p:sp>
      <p:pic>
        <p:nvPicPr>
          <p:cNvPr id="1026" name="Picture 2">
            <a:extLst>
              <a:ext uri="{FF2B5EF4-FFF2-40B4-BE49-F238E27FC236}">
                <a16:creationId xmlns:a16="http://schemas.microsoft.com/office/drawing/2014/main" id="{5943D7F1-213B-BCF8-23F6-215B5CD47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340" y="2792754"/>
            <a:ext cx="869397" cy="8383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7613C9-E388-A28F-EEF1-68B3C1484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263" y="2775504"/>
            <a:ext cx="869397" cy="8555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3F695F3-7B7B-BC57-37CC-22162FBE0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1301" y="3778610"/>
            <a:ext cx="869397" cy="8693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rId6" action="ppaction://hlinksldjump"/>
            <a:extLst>
              <a:ext uri="{FF2B5EF4-FFF2-40B4-BE49-F238E27FC236}">
                <a16:creationId xmlns:a16="http://schemas.microsoft.com/office/drawing/2014/main" id="{CCA7BE13-E517-2787-C4F4-62197458818F}"/>
              </a:ext>
            </a:extLst>
          </p:cNvPr>
          <p:cNvSpPr/>
          <p:nvPr/>
        </p:nvSpPr>
        <p:spPr>
          <a:xfrm>
            <a:off x="4960472" y="5152616"/>
            <a:ext cx="2256639" cy="326746"/>
          </a:xfrm>
          <a:prstGeom prst="rect">
            <a:avLst/>
          </a:prstGeom>
          <a:solidFill>
            <a:srgbClr val="F19E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Submit</a:t>
            </a:r>
          </a:p>
        </p:txBody>
      </p:sp>
    </p:spTree>
    <p:extLst>
      <p:ext uri="{BB962C8B-B14F-4D97-AF65-F5344CB8AC3E}">
        <p14:creationId xmlns:p14="http://schemas.microsoft.com/office/powerpoint/2010/main" val="393945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44C7AF-8533-3F6A-A6BB-2AA475CBF55F}"/>
              </a:ext>
            </a:extLst>
          </p:cNvPr>
          <p:cNvSpPr/>
          <p:nvPr/>
        </p:nvSpPr>
        <p:spPr>
          <a:xfrm>
            <a:off x="4948103" y="1772491"/>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TextBox 2">
            <a:extLst>
              <a:ext uri="{FF2B5EF4-FFF2-40B4-BE49-F238E27FC236}">
                <a16:creationId xmlns:a16="http://schemas.microsoft.com/office/drawing/2014/main" id="{F5465FE0-9F49-803C-9C87-7E266270278E}"/>
              </a:ext>
            </a:extLst>
          </p:cNvPr>
          <p:cNvSpPr txBox="1"/>
          <p:nvPr/>
        </p:nvSpPr>
        <p:spPr>
          <a:xfrm>
            <a:off x="4948105" y="1403159"/>
            <a:ext cx="1709955" cy="369332"/>
          </a:xfrm>
          <a:prstGeom prst="rect">
            <a:avLst/>
          </a:prstGeom>
          <a:noFill/>
        </p:spPr>
        <p:txBody>
          <a:bodyPr wrap="square" rtlCol="0">
            <a:spAutoFit/>
          </a:bodyPr>
          <a:lstStyle/>
          <a:p>
            <a:r>
              <a:rPr lang="en-GB" dirty="0"/>
              <a:t>Age</a:t>
            </a:r>
          </a:p>
        </p:txBody>
      </p:sp>
      <p:sp>
        <p:nvSpPr>
          <p:cNvPr id="4" name="Rectangle 3">
            <a:extLst>
              <a:ext uri="{FF2B5EF4-FFF2-40B4-BE49-F238E27FC236}">
                <a16:creationId xmlns:a16="http://schemas.microsoft.com/office/drawing/2014/main" id="{7804801B-4FEF-2562-85B5-3DFA179ECB86}"/>
              </a:ext>
            </a:extLst>
          </p:cNvPr>
          <p:cNvSpPr/>
          <p:nvPr/>
        </p:nvSpPr>
        <p:spPr>
          <a:xfrm>
            <a:off x="4948104" y="2553741"/>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cm</a:t>
            </a:r>
          </a:p>
        </p:txBody>
      </p:sp>
      <p:sp>
        <p:nvSpPr>
          <p:cNvPr id="5" name="TextBox 4">
            <a:extLst>
              <a:ext uri="{FF2B5EF4-FFF2-40B4-BE49-F238E27FC236}">
                <a16:creationId xmlns:a16="http://schemas.microsoft.com/office/drawing/2014/main" id="{1C1B904A-16B1-2C2B-44D5-213FE3865706}"/>
              </a:ext>
            </a:extLst>
          </p:cNvPr>
          <p:cNvSpPr txBox="1"/>
          <p:nvPr/>
        </p:nvSpPr>
        <p:spPr>
          <a:xfrm>
            <a:off x="4948105" y="2141823"/>
            <a:ext cx="1709955" cy="369332"/>
          </a:xfrm>
          <a:prstGeom prst="rect">
            <a:avLst/>
          </a:prstGeom>
          <a:noFill/>
        </p:spPr>
        <p:txBody>
          <a:bodyPr wrap="square" rtlCol="0">
            <a:spAutoFit/>
          </a:bodyPr>
          <a:lstStyle/>
          <a:p>
            <a:r>
              <a:rPr lang="en-GB" dirty="0"/>
              <a:t>Height</a:t>
            </a:r>
          </a:p>
        </p:txBody>
      </p:sp>
      <p:sp>
        <p:nvSpPr>
          <p:cNvPr id="6" name="Rectangle 5">
            <a:extLst>
              <a:ext uri="{FF2B5EF4-FFF2-40B4-BE49-F238E27FC236}">
                <a16:creationId xmlns:a16="http://schemas.microsoft.com/office/drawing/2014/main" id="{C5B9AE70-5F26-9E5E-2405-359A9DFF2550}"/>
              </a:ext>
            </a:extLst>
          </p:cNvPr>
          <p:cNvSpPr/>
          <p:nvPr/>
        </p:nvSpPr>
        <p:spPr>
          <a:xfrm>
            <a:off x="4948105" y="3265627"/>
            <a:ext cx="2256639" cy="326746"/>
          </a:xfrm>
          <a:prstGeom prst="rect">
            <a:avLst/>
          </a:prstGeom>
          <a:solidFill>
            <a:srgbClr val="F5BB9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kg</a:t>
            </a:r>
          </a:p>
        </p:txBody>
      </p:sp>
      <p:sp>
        <p:nvSpPr>
          <p:cNvPr id="7" name="TextBox 6">
            <a:extLst>
              <a:ext uri="{FF2B5EF4-FFF2-40B4-BE49-F238E27FC236}">
                <a16:creationId xmlns:a16="http://schemas.microsoft.com/office/drawing/2014/main" id="{7FEFA565-2ECD-3F78-7A41-5CC2066E22D2}"/>
              </a:ext>
            </a:extLst>
          </p:cNvPr>
          <p:cNvSpPr txBox="1"/>
          <p:nvPr/>
        </p:nvSpPr>
        <p:spPr>
          <a:xfrm>
            <a:off x="4948103" y="2880487"/>
            <a:ext cx="1709955" cy="369332"/>
          </a:xfrm>
          <a:prstGeom prst="rect">
            <a:avLst/>
          </a:prstGeom>
          <a:noFill/>
        </p:spPr>
        <p:txBody>
          <a:bodyPr wrap="square" rtlCol="0">
            <a:spAutoFit/>
          </a:bodyPr>
          <a:lstStyle/>
          <a:p>
            <a:r>
              <a:rPr lang="en-GB" dirty="0"/>
              <a:t>Weight</a:t>
            </a:r>
          </a:p>
        </p:txBody>
      </p:sp>
      <p:sp>
        <p:nvSpPr>
          <p:cNvPr id="8" name="Rectangle 7">
            <a:hlinkClick r:id="rId2" action="ppaction://hlinksldjump"/>
            <a:extLst>
              <a:ext uri="{FF2B5EF4-FFF2-40B4-BE49-F238E27FC236}">
                <a16:creationId xmlns:a16="http://schemas.microsoft.com/office/drawing/2014/main" id="{694D9868-FFBF-E88C-915F-2A85E74CCD6A}"/>
              </a:ext>
            </a:extLst>
          </p:cNvPr>
          <p:cNvSpPr/>
          <p:nvPr/>
        </p:nvSpPr>
        <p:spPr>
          <a:xfrm>
            <a:off x="4960472" y="5152616"/>
            <a:ext cx="2256639" cy="326746"/>
          </a:xfrm>
          <a:prstGeom prst="rect">
            <a:avLst/>
          </a:prstGeom>
          <a:solidFill>
            <a:srgbClr val="F19E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Submit</a:t>
            </a:r>
          </a:p>
        </p:txBody>
      </p:sp>
    </p:spTree>
    <p:extLst>
      <p:ext uri="{BB962C8B-B14F-4D97-AF65-F5344CB8AC3E}">
        <p14:creationId xmlns:p14="http://schemas.microsoft.com/office/powerpoint/2010/main" val="311121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162</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Clarke (26457815)</dc:creator>
  <cp:lastModifiedBy>Jamie Clarke (26457815)</cp:lastModifiedBy>
  <cp:revision>2</cp:revision>
  <dcterms:created xsi:type="dcterms:W3CDTF">2024-02-02T12:40:59Z</dcterms:created>
  <dcterms:modified xsi:type="dcterms:W3CDTF">2024-02-02T14:45:06Z</dcterms:modified>
</cp:coreProperties>
</file>